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9"/>
  </p:notesMasterIdLst>
  <p:sldIdLst>
    <p:sldId id="256" r:id="rId2"/>
    <p:sldId id="257" r:id="rId3"/>
    <p:sldId id="265" r:id="rId4"/>
    <p:sldId id="281" r:id="rId5"/>
    <p:sldId id="282" r:id="rId6"/>
    <p:sldId id="283" r:id="rId7"/>
    <p:sldId id="278" r:id="rId8"/>
    <p:sldId id="284" r:id="rId9"/>
    <p:sldId id="285" r:id="rId10"/>
    <p:sldId id="260" r:id="rId11"/>
    <p:sldId id="259" r:id="rId12"/>
    <p:sldId id="286" r:id="rId13"/>
    <p:sldId id="291" r:id="rId14"/>
    <p:sldId id="292" r:id="rId15"/>
    <p:sldId id="290" r:id="rId16"/>
    <p:sldId id="294" r:id="rId17"/>
    <p:sldId id="293" r:id="rId18"/>
    <p:sldId id="295" r:id="rId19"/>
    <p:sldId id="288" r:id="rId20"/>
    <p:sldId id="280" r:id="rId21"/>
    <p:sldId id="276" r:id="rId22"/>
    <p:sldId id="264" r:id="rId23"/>
    <p:sldId id="266" r:id="rId24"/>
    <p:sldId id="296" r:id="rId25"/>
    <p:sldId id="297" r:id="rId26"/>
    <p:sldId id="261" r:id="rId27"/>
    <p:sldId id="298" r:id="rId28"/>
    <p:sldId id="303" r:id="rId29"/>
    <p:sldId id="287" r:id="rId30"/>
    <p:sldId id="267" r:id="rId31"/>
    <p:sldId id="262" r:id="rId32"/>
    <p:sldId id="301" r:id="rId33"/>
    <p:sldId id="302" r:id="rId34"/>
    <p:sldId id="268" r:id="rId35"/>
    <p:sldId id="263" r:id="rId36"/>
    <p:sldId id="304" r:id="rId37"/>
    <p:sldId id="29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18/07/2023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emf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11" Type="http://schemas.openxmlformats.org/officeDocument/2006/relationships/image" Target="../media/image31.png"/><Relationship Id="rId5" Type="http://schemas.openxmlformats.org/officeDocument/2006/relationships/image" Target="../media/image26.svg"/><Relationship Id="rId10" Type="http://schemas.openxmlformats.org/officeDocument/2006/relationships/image" Target="../media/image30.jpeg"/><Relationship Id="rId4" Type="http://schemas.openxmlformats.org/officeDocument/2006/relationships/image" Target="../media/image25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9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505</TotalTime>
  <Words>1940</Words>
  <Application>Microsoft Office PowerPoint</Application>
  <PresentationFormat>Grand écran</PresentationFormat>
  <Paragraphs>386</Paragraphs>
  <Slides>37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5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Julien Villemejane</cp:lastModifiedBy>
  <cp:revision>144</cp:revision>
  <dcterms:created xsi:type="dcterms:W3CDTF">2023-04-08T12:37:13Z</dcterms:created>
  <dcterms:modified xsi:type="dcterms:W3CDTF">2023-07-18T10:36:34Z</dcterms:modified>
</cp:coreProperties>
</file>