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298" r:id="rId24"/>
    <p:sldId id="275" r:id="rId25"/>
    <p:sldId id="299" r:id="rId26"/>
    <p:sldId id="296" r:id="rId27"/>
    <p:sldId id="302" r:id="rId28"/>
    <p:sldId id="300" r:id="rId29"/>
    <p:sldId id="30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solve_ivp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DF1174D-028C-A8F1-6DED-AECA78689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 err="1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36A2EE1F-C850-0C5F-502C-DD5D365ADBCC}"/>
              </a:ext>
            </a:extLst>
          </p:cNvPr>
          <p:cNvSpPr txBox="1"/>
          <p:nvPr/>
        </p:nvSpPr>
        <p:spPr>
          <a:xfrm>
            <a:off x="9812867" y="5098661"/>
            <a:ext cx="1592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Par défaut / RK45</a:t>
            </a:r>
          </a:p>
        </p:txBody>
      </p:sp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6556422" y="2412879"/>
            <a:ext cx="203912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/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/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/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blipFill>
                <a:blip r:embed="rId5"/>
                <a:stretch>
                  <a:fillRect l="-1356" r="-101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/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solve_ivp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𝒇𝒊𝒏𝒂𝒍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96674"/>
              </a:xfrm>
              <a:prstGeom prst="rect">
                <a:avLst/>
              </a:prstGeom>
              <a:blipFill>
                <a:blip r:embed="rId3"/>
                <a:stretch>
                  <a:fillRect t="-8642" b="-2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662</TotalTime>
  <Words>2073</Words>
  <Application>Microsoft Office PowerPoint</Application>
  <PresentationFormat>Grand écran</PresentationFormat>
  <Paragraphs>356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D’autres méthodes plus optimisées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-Euler</dc:title>
  <dc:creator>Julien VILLEMEJANE</dc:creator>
  <cp:lastModifiedBy>Julien Villemejane</cp:lastModifiedBy>
  <cp:revision>316</cp:revision>
  <dcterms:created xsi:type="dcterms:W3CDTF">2023-04-08T12:37:13Z</dcterms:created>
  <dcterms:modified xsi:type="dcterms:W3CDTF">2023-07-18T10:35:31Z</dcterms:modified>
</cp:coreProperties>
</file>