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5F9C05-13C4-03C5-A50D-7DAABB056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674A6E-E86F-1166-6601-38F47B7F7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5AC228-1CA9-13D6-C6CC-648B672D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E23B-E17E-448D-BDF1-CB935E7DE070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56B9A4-C05A-81AA-F39E-EB6EEC4C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312F31-EBD4-0ACC-2067-32D7B6DD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B6AE-0669-4A16-957A-4F2D824F0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14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C7442-0194-F8FA-FCB1-3842EBDE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45BDA1-B06F-9749-D737-F52C47FFB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C32294-D591-8488-C008-B876F059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E23B-E17E-448D-BDF1-CB935E7DE070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8B55F8-DA78-3815-5EB6-ED62D171C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384ED2-2E93-5BFB-CC2B-E0513598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B6AE-0669-4A16-957A-4F2D824F0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05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48A36C-5D84-991F-746B-973989B4A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B65D59-8164-7AE8-6223-6ABB3C7ED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518C7D-A5F0-7C5C-5E31-0F8DC998B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E23B-E17E-448D-BDF1-CB935E7DE070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A48BF6-1756-4F17-0002-65A68373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C85761-0B75-42DE-A572-4FB0CD49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B6AE-0669-4A16-957A-4F2D824F0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99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5F3D1-C4AB-9B2F-4CC8-B8032DBFF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996F55-42A5-C4A3-C5A3-8A1AA83F6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564035-64C9-64DA-A7D5-50AB27905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E23B-E17E-448D-BDF1-CB935E7DE070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49C568-CD21-C3F9-9C93-169866EBE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B88615-575C-B251-CB28-6449FAC9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B6AE-0669-4A16-957A-4F2D824F0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887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55652-8326-1E2F-16EC-643EFBA2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A5221D-8F6D-3943-7E51-F2F8CCE12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755EC1-F3B7-6883-4638-0C93664D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E23B-E17E-448D-BDF1-CB935E7DE070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7C624D-16CD-B52C-BF6A-BD683623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E7BF3-CA7A-4BDD-F618-E8D9E4F5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B6AE-0669-4A16-957A-4F2D824F0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31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DC7A7-6E5A-C985-0FDE-03B38759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C88041-1DDC-68A3-5062-56FF17740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7BC923-25BF-9D37-A5FD-11BFD33E5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6C223E-5873-17E4-ADC3-726BE214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E23B-E17E-448D-BDF1-CB935E7DE070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809E0F-652B-73D0-DB4B-AEE833C3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398465-A1AA-E23F-BADC-36B9E770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B6AE-0669-4A16-957A-4F2D824F0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42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14DE5-2277-9074-C9E2-5DE8F239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D73F58-07AC-8C9C-7A2C-B42B193E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691C24-3765-561B-3E7E-5228D78B2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3DBBA3-93CA-2FEF-6F43-68833C64E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53E29A-23DB-63B0-C839-C0FDA11FA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6515F0B-1559-6732-E0EB-23D20103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E23B-E17E-448D-BDF1-CB935E7DE070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25A36F4-C5A4-AB60-4770-D58C7239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47E5C3C-82B9-DEEB-F424-1E3647E8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B6AE-0669-4A16-957A-4F2D824F0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65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70229-DC4F-B057-97A8-5C7F29C6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8F7A87F-6836-7405-9E49-B3A583B4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E23B-E17E-448D-BDF1-CB935E7DE070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2CE103-2BED-E733-7940-C9A32EFF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E77FA6-18A6-267A-49BC-B812E0B8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B6AE-0669-4A16-957A-4F2D824F0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41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BA27E4-AB3A-F167-643B-0B66961D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E23B-E17E-448D-BDF1-CB935E7DE070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FED9C3-8BAB-33DA-8CFC-90BA1F72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BD6D0D-29FB-5720-CDCA-6FB280FC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B6AE-0669-4A16-957A-4F2D824F0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29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B8CBB-2694-A0FB-5D76-26980671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798E9D-594E-A05B-CD44-A265CCEF6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9B853C-95F5-37D4-78B1-2BBF7045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47054B-37D8-F012-4466-0344B353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E23B-E17E-448D-BDF1-CB935E7DE070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3AF810-92B8-2F3D-2426-939B8F88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EF515F-3242-DCF8-6789-02755E12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B6AE-0669-4A16-957A-4F2D824F0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55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0DDACA-A328-9FCA-2954-5CEAAFB92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BEAB6C3-450B-ADCE-DD03-22A3F0DB1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BAED66-AF10-F01F-5BEE-1227B202A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3DDB51-23F0-3E0E-7275-A720DD05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E23B-E17E-448D-BDF1-CB935E7DE070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849692-FD31-046E-AE56-6A86C683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F4DDC6-4C43-E649-17D2-C59200DC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1B6AE-0669-4A16-957A-4F2D824F0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30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7D1BC8-2B16-E21B-86D4-539A464B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427EA9-7639-4DE7-7E9F-BB1506520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2A8660-331D-7457-9C66-A5748D43D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EE23B-E17E-448D-BDF1-CB935E7DE070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8DE6F1-D20D-F2E4-E255-1F36A88C6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87618C-AA31-F4F6-8EC7-721C554EA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61B6AE-0669-4A16-957A-4F2D824F00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73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94774-8E99-ADB0-EFD0-A990A1AC2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798D270-D3B2-BC9A-E125-3ABEB2B9A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709803"/>
            <a:ext cx="863917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B85FBAC-BE23-34F8-3301-A4066C718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3691128"/>
            <a:ext cx="86487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0274B89-2F32-1607-4659-072858FC739D}"/>
              </a:ext>
            </a:extLst>
          </p:cNvPr>
          <p:cNvSpPr txBox="1"/>
          <p:nvPr/>
        </p:nvSpPr>
        <p:spPr>
          <a:xfrm>
            <a:off x="280416" y="239006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TF de signaux continus</a:t>
            </a:r>
          </a:p>
        </p:txBody>
      </p:sp>
    </p:spTree>
    <p:extLst>
      <p:ext uri="{BB962C8B-B14F-4D97-AF65-F5344CB8AC3E}">
        <p14:creationId xmlns:p14="http://schemas.microsoft.com/office/powerpoint/2010/main" val="179442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0D895-9CE6-3F60-5A4F-6B4E7832F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8E02D5D-8B81-A6B2-FE3F-A239018EE913}"/>
              </a:ext>
            </a:extLst>
          </p:cNvPr>
          <p:cNvSpPr txBox="1"/>
          <p:nvPr/>
        </p:nvSpPr>
        <p:spPr>
          <a:xfrm>
            <a:off x="280416" y="239006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TF de signaux échantillonnés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65D3E6-B4FF-FB89-1C1D-49640121D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833" y="952691"/>
            <a:ext cx="86487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54F1939-06ED-018E-A795-1BB7C89C2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833" y="3581209"/>
            <a:ext cx="86487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92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7019F-7519-97A1-9554-B6F1ADC60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18CEF4F-027C-3621-3E64-86FDB2AAC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23" y="2255520"/>
            <a:ext cx="5689633" cy="42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4469B2E-74B1-0757-D229-AFFC57F12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654" y="2255520"/>
            <a:ext cx="5689633" cy="42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6068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Grand écran</PresentationFormat>
  <Paragraphs>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Julien VILLEMEJANE</dc:creator>
  <cp:lastModifiedBy>Julien VILLEMEJANE</cp:lastModifiedBy>
  <cp:revision>2</cp:revision>
  <dcterms:created xsi:type="dcterms:W3CDTF">2024-12-18T12:43:31Z</dcterms:created>
  <dcterms:modified xsi:type="dcterms:W3CDTF">2024-12-18T12:46:45Z</dcterms:modified>
</cp:coreProperties>
</file>