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973E93-4478-EE1E-DBA8-77A64A995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E3A224A-22F6-1A05-F272-9BC0B03B1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26EF79-98FE-C7DB-AFAD-0E45EEA61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5DE33B-2800-715E-47F3-44A741E11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31DD24-FAA9-952B-0683-50FC03B6C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749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ECF10A-CCAF-D6E2-1724-C586B4014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C4C2ED-F61C-942F-8A62-8DC84D53C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BE5237-6FAC-E7B0-8F99-44F0F38E8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30DCE56-8893-690C-C88E-2DB07ECF2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B4C3D-C646-6240-63EA-902EE5579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016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11FDB6-6F2F-1E34-5C65-3BC47CF7EC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70C849-98BB-576B-1B84-7727EB56DD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90D49A-DECF-AFA6-B587-9E48B537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1B8B47-A7CD-CE33-AB25-6F75D7C6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C1D618-C697-4603-15AB-D2AEFB951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80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2026D2-81CB-AA6C-8842-0C123142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5CA1BA-DF9C-A98E-2F6E-67F937CD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B1A6B-FB84-9F37-3788-D65BB849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10F8C4-4802-D4C7-6908-6C2C4A6E9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4319DD-6BD2-B875-31C8-AF7AD7A0D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5412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D44330-53FA-95B6-5787-99B867B1F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90EE064-3D7A-C4AC-FD6D-D88ED14D4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EB64C39-80A0-9FF9-B6EC-957136409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0E69D2-A14F-3B86-3625-4ECF9890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066D1DA-B9BF-1E49-9E22-DF49FFC08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429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9BB1FA-CEA6-C54C-2F38-9F54D4C9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D005565-335E-8D05-2DA7-4E61689E7C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9C5F0D-3272-4D04-D767-849B90927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58C5C87-CD97-E699-0EDA-CB413E78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1887C3-24F5-680C-6318-E3AC05F36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227D40-90DD-3983-295D-A7B4026A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4943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DBCFAD-8423-EC11-6DC4-506A49D50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35E19C-1B56-19AB-83E6-37157C18D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931F77-684A-D5E4-FC38-C406F5F9C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BAFB30-0568-6FF1-7670-DDC9C61F73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7BF34B-E9F3-AE61-77F9-A69681D38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C27E28F-2FFE-9E0A-9F6D-1ADACCE0A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1B9630D-C52B-77CF-50C9-1F0087810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4D7332-B843-008C-CD6C-F0A860E05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777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CBF483-A43E-F72A-7336-23EE1FB87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E2F1110-E197-90A6-D378-EF527CDEB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F8582B3-112C-2466-87FA-4214DBFE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58E300-AB10-FD46-0047-D91B520B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12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3B24809-F087-4549-B6C2-538060D0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9903231-930E-489D-7E8A-5D7FE2EE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6D784BB-F8CC-AB5C-6B9C-88D8BC18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53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490863-E21C-C02B-8A77-656E9351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18E477-F384-120C-B8D7-D9A2B94C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5832C4-A9DB-AAA2-5ED1-77C761942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F24439-6B93-10B3-6B2D-303F5A81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EFB0379-D2EC-E1AA-FE0E-E8AAB88CB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234EA0A-D280-5953-452C-519D97BA6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420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8FF18-8E47-8CF5-D4B1-56775D3F8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9DC95D9-9F00-DE97-C384-C77685E2FF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B272CDE-55A6-67B5-D340-804157FE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53CBA4-2115-65DD-FBBA-96BEF212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EB9EFD-471A-6664-84DF-6AD82BB48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60A461-AE48-F9A4-3B9F-5145DA838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3881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48CC68-8037-34D9-92BF-C8590D127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D974C4-A3D0-8C5D-785D-22F0DB93D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F0C0FA-1CF8-C2DC-C489-A1BB849AC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93B97E-A2A4-4847-B8F4-029D40B54891}" type="datetimeFigureOut">
              <a:rPr lang="fr-FR" smtClean="0"/>
              <a:t>07/07/2025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D1D7C-A9B7-45BA-2396-8B4FA97A92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31DC23B-8695-7DC3-A514-7E55260B3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11FD1-6E91-45DC-9B6C-69AF7B69DA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36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EDD55F33-492A-56FD-764B-DBE7C0DE63AA}"/>
              </a:ext>
            </a:extLst>
          </p:cNvPr>
          <p:cNvCxnSpPr>
            <a:cxnSpLocks/>
          </p:cNvCxnSpPr>
          <p:nvPr/>
        </p:nvCxnSpPr>
        <p:spPr>
          <a:xfrm>
            <a:off x="2733581" y="2978482"/>
            <a:ext cx="510775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6A6FCA2F-30ED-D5E9-C00E-E668AE509430}"/>
              </a:ext>
            </a:extLst>
          </p:cNvPr>
          <p:cNvCxnSpPr>
            <a:cxnSpLocks/>
          </p:cNvCxnSpPr>
          <p:nvPr/>
        </p:nvCxnSpPr>
        <p:spPr>
          <a:xfrm>
            <a:off x="2733581" y="2554666"/>
            <a:ext cx="510775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EA97A4B-C9D2-B9DB-3012-BB957E799118}"/>
              </a:ext>
            </a:extLst>
          </p:cNvPr>
          <p:cNvCxnSpPr>
            <a:cxnSpLocks/>
          </p:cNvCxnSpPr>
          <p:nvPr/>
        </p:nvCxnSpPr>
        <p:spPr>
          <a:xfrm>
            <a:off x="2630078" y="3930977"/>
            <a:ext cx="346592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52FF895-EC38-2A0A-FE7A-9BB5F33BEDA9}"/>
              </a:ext>
            </a:extLst>
          </p:cNvPr>
          <p:cNvCxnSpPr>
            <a:cxnSpLocks/>
          </p:cNvCxnSpPr>
          <p:nvPr/>
        </p:nvCxnSpPr>
        <p:spPr>
          <a:xfrm flipV="1">
            <a:off x="2839038" y="2045616"/>
            <a:ext cx="0" cy="208489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739C8F56-9B1B-8621-B739-C7092B60E8F7}"/>
              </a:ext>
            </a:extLst>
          </p:cNvPr>
          <p:cNvSpPr txBox="1"/>
          <p:nvPr/>
        </p:nvSpPr>
        <p:spPr>
          <a:xfrm>
            <a:off x="2615344" y="1627239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  <a:r>
              <a:rPr lang="fr-FR" baseline="-25000" dirty="0"/>
              <a:t>dB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C99A08D-2419-8FFE-F3F9-E7C96878E061}"/>
              </a:ext>
            </a:extLst>
          </p:cNvPr>
          <p:cNvSpPr txBox="1"/>
          <p:nvPr/>
        </p:nvSpPr>
        <p:spPr>
          <a:xfrm>
            <a:off x="6052010" y="3972554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</a:t>
            </a:r>
            <a:r>
              <a:rPr lang="fr-FR" baseline="-25000" dirty="0" err="1"/>
              <a:t>Hz</a:t>
            </a:r>
            <a:endParaRPr lang="fr-FR" baseline="-250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5E4A0EF-F22B-ABDC-081F-67B8F381894A}"/>
              </a:ext>
            </a:extLst>
          </p:cNvPr>
          <p:cNvCxnSpPr>
            <a:cxnSpLocks/>
          </p:cNvCxnSpPr>
          <p:nvPr/>
        </p:nvCxnSpPr>
        <p:spPr>
          <a:xfrm>
            <a:off x="3615179" y="2554667"/>
            <a:ext cx="1282046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0AF2770-F085-EBF3-DC9D-D0B45A9254FC}"/>
              </a:ext>
            </a:extLst>
          </p:cNvPr>
          <p:cNvCxnSpPr>
            <a:cxnSpLocks/>
          </p:cNvCxnSpPr>
          <p:nvPr/>
        </p:nvCxnSpPr>
        <p:spPr>
          <a:xfrm>
            <a:off x="4897225" y="2554666"/>
            <a:ext cx="417649" cy="98981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301280E7-9A1B-76A5-9A60-8AF2E767AEC3}"/>
              </a:ext>
            </a:extLst>
          </p:cNvPr>
          <p:cNvCxnSpPr>
            <a:cxnSpLocks/>
          </p:cNvCxnSpPr>
          <p:nvPr/>
        </p:nvCxnSpPr>
        <p:spPr>
          <a:xfrm flipH="1">
            <a:off x="3047999" y="2554667"/>
            <a:ext cx="567180" cy="52790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91A9F5DC-F81B-ECFA-8043-2336B8E9C9D2}"/>
              </a:ext>
            </a:extLst>
          </p:cNvPr>
          <p:cNvCxnSpPr>
            <a:cxnSpLocks/>
          </p:cNvCxnSpPr>
          <p:nvPr/>
        </p:nvCxnSpPr>
        <p:spPr>
          <a:xfrm>
            <a:off x="3143053" y="1932496"/>
            <a:ext cx="0" cy="19984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FC5AF76-6386-30A8-BF15-416D78F0A5CD}"/>
              </a:ext>
            </a:extLst>
          </p:cNvPr>
          <p:cNvCxnSpPr>
            <a:cxnSpLocks/>
          </p:cNvCxnSpPr>
          <p:nvPr/>
        </p:nvCxnSpPr>
        <p:spPr>
          <a:xfrm>
            <a:off x="5077121" y="1932495"/>
            <a:ext cx="0" cy="1998481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1CF82EB5-FF71-39E1-43B2-039E8760A3F3}"/>
              </a:ext>
            </a:extLst>
          </p:cNvPr>
          <p:cNvSpPr txBox="1"/>
          <p:nvPr/>
        </p:nvSpPr>
        <p:spPr>
          <a:xfrm>
            <a:off x="2102963" y="2262319"/>
            <a:ext cx="647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  <a:r>
              <a:rPr lang="fr-FR" baseline="-25000" dirty="0"/>
              <a:t>MAX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29E9D564-85DF-DB06-1579-2C93BE049078}"/>
              </a:ext>
            </a:extLst>
          </p:cNvPr>
          <p:cNvSpPr txBox="1"/>
          <p:nvPr/>
        </p:nvSpPr>
        <p:spPr>
          <a:xfrm>
            <a:off x="1468378" y="2793816"/>
            <a:ext cx="1238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</a:t>
            </a:r>
            <a:r>
              <a:rPr lang="fr-FR" baseline="-25000" dirty="0"/>
              <a:t>MAX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– 3dB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B7EEC730-B202-B415-4C21-67DC1BB473BA}"/>
              </a:ext>
            </a:extLst>
          </p:cNvPr>
          <p:cNvSpPr txBox="1"/>
          <p:nvPr/>
        </p:nvSpPr>
        <p:spPr>
          <a:xfrm>
            <a:off x="2996241" y="394584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1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71351B38-C9A9-AB4D-843C-DECF51E3C955}"/>
              </a:ext>
            </a:extLst>
          </p:cNvPr>
          <p:cNvCxnSpPr>
            <a:cxnSpLocks/>
          </p:cNvCxnSpPr>
          <p:nvPr/>
        </p:nvCxnSpPr>
        <p:spPr>
          <a:xfrm>
            <a:off x="4091233" y="2554666"/>
            <a:ext cx="0" cy="423816"/>
          </a:xfrm>
          <a:prstGeom prst="straightConnector1">
            <a:avLst/>
          </a:prstGeom>
          <a:ln>
            <a:solidFill>
              <a:srgbClr val="00B0F0"/>
            </a:solidFill>
            <a:prstDash val="dash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2651D2C1-ED83-B8F5-C8F2-C91F26911F69}"/>
              </a:ext>
            </a:extLst>
          </p:cNvPr>
          <p:cNvSpPr txBox="1"/>
          <p:nvPr/>
        </p:nvSpPr>
        <p:spPr>
          <a:xfrm>
            <a:off x="4091233" y="2580026"/>
            <a:ext cx="593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B0F0"/>
                </a:solidFill>
              </a:rPr>
              <a:t>3dB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63F51C5D-A390-2AF5-39CD-987DB252405C}"/>
              </a:ext>
            </a:extLst>
          </p:cNvPr>
          <p:cNvSpPr txBox="1"/>
          <p:nvPr/>
        </p:nvSpPr>
        <p:spPr>
          <a:xfrm>
            <a:off x="4927166" y="3945845"/>
            <a:ext cx="335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</a:t>
            </a:r>
            <a:r>
              <a:rPr lang="fr-FR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4932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ligne, texte, capture d’écran, Tracé&#10;&#10;Le contenu généré par l’IA peut être incorrect.">
            <a:extLst>
              <a:ext uri="{FF2B5EF4-FFF2-40B4-BE49-F238E27FC236}">
                <a16:creationId xmlns:a16="http://schemas.microsoft.com/office/drawing/2014/main" id="{70690C25-621F-8EEB-2E21-101324A1A4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21877"/>
            <a:ext cx="12192000" cy="5014246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8A03E4A-0768-EB53-D5E6-1F08DAAAF89A}"/>
              </a:ext>
            </a:extLst>
          </p:cNvPr>
          <p:cNvCxnSpPr/>
          <p:nvPr/>
        </p:nvCxnSpPr>
        <p:spPr>
          <a:xfrm>
            <a:off x="4889634" y="3619099"/>
            <a:ext cx="0" cy="1501541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1DB6F341-E764-CA1B-30CC-03B3C28D525B}"/>
              </a:ext>
            </a:extLst>
          </p:cNvPr>
          <p:cNvSpPr txBox="1"/>
          <p:nvPr/>
        </p:nvSpPr>
        <p:spPr>
          <a:xfrm>
            <a:off x="5006287" y="4108259"/>
            <a:ext cx="780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0070C0"/>
                </a:solidFill>
              </a:rPr>
              <a:t>Δ</a:t>
            </a:r>
            <a:r>
              <a:rPr lang="fr-FR" sz="2800" dirty="0">
                <a:solidFill>
                  <a:srgbClr val="0070C0"/>
                </a:solidFill>
              </a:rPr>
              <a:t>Ve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96817C63-7630-54F4-1331-5B4E5A2052B9}"/>
              </a:ext>
            </a:extLst>
          </p:cNvPr>
          <p:cNvCxnSpPr>
            <a:cxnSpLocks/>
          </p:cNvCxnSpPr>
          <p:nvPr/>
        </p:nvCxnSpPr>
        <p:spPr>
          <a:xfrm>
            <a:off x="8808276" y="1439501"/>
            <a:ext cx="0" cy="368113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1BC4F5A-0AD1-24F7-D70C-1B9AEEDC2294}"/>
              </a:ext>
            </a:extLst>
          </p:cNvPr>
          <p:cNvSpPr txBox="1"/>
          <p:nvPr/>
        </p:nvSpPr>
        <p:spPr>
          <a:xfrm>
            <a:off x="8808276" y="2685356"/>
            <a:ext cx="780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Δ</a:t>
            </a:r>
            <a:r>
              <a:rPr lang="fr-FR" sz="2800" dirty="0">
                <a:solidFill>
                  <a:srgbClr val="FF0000"/>
                </a:solidFill>
              </a:rPr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317779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Tracé, capture d’écran&#10;&#10;Le contenu généré par l’IA peut être incorrect.">
            <a:extLst>
              <a:ext uri="{FF2B5EF4-FFF2-40B4-BE49-F238E27FC236}">
                <a16:creationId xmlns:a16="http://schemas.microsoft.com/office/drawing/2014/main" id="{9C21F372-E32B-B7FD-6DFA-66186F319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8236"/>
            <a:ext cx="12192000" cy="4861528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D11167B-01A6-E8DA-39A1-64868012456F}"/>
              </a:ext>
            </a:extLst>
          </p:cNvPr>
          <p:cNvCxnSpPr>
            <a:cxnSpLocks/>
          </p:cNvCxnSpPr>
          <p:nvPr/>
        </p:nvCxnSpPr>
        <p:spPr>
          <a:xfrm>
            <a:off x="8808276" y="1478002"/>
            <a:ext cx="0" cy="3681138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8BF22AFD-E00D-2A80-A7E4-165D6F4B348D}"/>
              </a:ext>
            </a:extLst>
          </p:cNvPr>
          <p:cNvSpPr txBox="1"/>
          <p:nvPr/>
        </p:nvSpPr>
        <p:spPr>
          <a:xfrm>
            <a:off x="9000781" y="2723857"/>
            <a:ext cx="2010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100 %  </a:t>
            </a:r>
            <a:r>
              <a:rPr lang="el-GR" sz="2800" dirty="0">
                <a:solidFill>
                  <a:srgbClr val="FF0000"/>
                </a:solidFill>
              </a:rPr>
              <a:t>Δ</a:t>
            </a:r>
            <a:r>
              <a:rPr lang="fr-FR" sz="2800" dirty="0">
                <a:solidFill>
                  <a:srgbClr val="FF0000"/>
                </a:solidFill>
              </a:rPr>
              <a:t>Vs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8C52E1B-3F62-F004-6A2B-96720DC71501}"/>
              </a:ext>
            </a:extLst>
          </p:cNvPr>
          <p:cNvCxnSpPr>
            <a:cxnSpLocks/>
          </p:cNvCxnSpPr>
          <p:nvPr/>
        </p:nvCxnSpPr>
        <p:spPr>
          <a:xfrm>
            <a:off x="2155615" y="2795059"/>
            <a:ext cx="0" cy="2364081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36080D5D-7673-D6AC-031D-2548A8A5C135}"/>
              </a:ext>
            </a:extLst>
          </p:cNvPr>
          <p:cNvSpPr txBox="1"/>
          <p:nvPr/>
        </p:nvSpPr>
        <p:spPr>
          <a:xfrm>
            <a:off x="2300872" y="3790657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63 %  </a:t>
            </a:r>
            <a:r>
              <a:rPr lang="el-GR" sz="2800" dirty="0">
                <a:solidFill>
                  <a:srgbClr val="FF0000"/>
                </a:solidFill>
              </a:rPr>
              <a:t>Δ</a:t>
            </a:r>
            <a:r>
              <a:rPr lang="fr-FR" sz="2800" dirty="0">
                <a:solidFill>
                  <a:srgbClr val="FF0000"/>
                </a:solidFill>
              </a:rPr>
              <a:t>Vs  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5C9A3AE-EE52-A0EB-A7F4-9F06474B0C99}"/>
              </a:ext>
            </a:extLst>
          </p:cNvPr>
          <p:cNvCxnSpPr>
            <a:cxnSpLocks/>
          </p:cNvCxnSpPr>
          <p:nvPr/>
        </p:nvCxnSpPr>
        <p:spPr>
          <a:xfrm>
            <a:off x="977774" y="2616445"/>
            <a:ext cx="1177841" cy="0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F6F954CB-A1E1-8493-55D4-B5F145337325}"/>
              </a:ext>
            </a:extLst>
          </p:cNvPr>
          <p:cNvSpPr txBox="1"/>
          <p:nvPr/>
        </p:nvSpPr>
        <p:spPr>
          <a:xfrm>
            <a:off x="1361349" y="2093225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002060"/>
                </a:solidFill>
              </a:rPr>
              <a:t>τ</a:t>
            </a:r>
            <a:r>
              <a:rPr lang="fr-FR" sz="2800" dirty="0">
                <a:solidFill>
                  <a:srgbClr val="002060"/>
                </a:solidFill>
              </a:rPr>
              <a:t> 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9C73B-9749-B7EB-9BCB-A95EA9C40ECB}"/>
              </a:ext>
            </a:extLst>
          </p:cNvPr>
          <p:cNvCxnSpPr>
            <a:cxnSpLocks/>
          </p:cNvCxnSpPr>
          <p:nvPr/>
        </p:nvCxnSpPr>
        <p:spPr>
          <a:xfrm>
            <a:off x="4670968" y="1523269"/>
            <a:ext cx="0" cy="368641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D86B6F7F-8EB2-985D-4D30-D86A1D19F3FB}"/>
              </a:ext>
            </a:extLst>
          </p:cNvPr>
          <p:cNvCxnSpPr>
            <a:cxnSpLocks/>
          </p:cNvCxnSpPr>
          <p:nvPr/>
        </p:nvCxnSpPr>
        <p:spPr>
          <a:xfrm flipV="1">
            <a:off x="977773" y="1523269"/>
            <a:ext cx="3693195" cy="16592"/>
          </a:xfrm>
          <a:prstGeom prst="straightConnector1">
            <a:avLst/>
          </a:prstGeom>
          <a:ln w="57150">
            <a:solidFill>
              <a:srgbClr val="00206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F3183630-0418-D64E-C96D-79E99506854F}"/>
              </a:ext>
            </a:extLst>
          </p:cNvPr>
          <p:cNvSpPr txBox="1"/>
          <p:nvPr/>
        </p:nvSpPr>
        <p:spPr>
          <a:xfrm>
            <a:off x="4729263" y="2704339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95 %  </a:t>
            </a:r>
            <a:r>
              <a:rPr lang="el-GR" sz="2800" dirty="0">
                <a:solidFill>
                  <a:srgbClr val="FF0000"/>
                </a:solidFill>
              </a:rPr>
              <a:t>Δ</a:t>
            </a:r>
            <a:r>
              <a:rPr lang="fr-FR" sz="2800" dirty="0">
                <a:solidFill>
                  <a:srgbClr val="FF0000"/>
                </a:solidFill>
              </a:rPr>
              <a:t>Vs  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738BE1A5-BFD1-DA29-F055-881D52BC0FB8}"/>
              </a:ext>
            </a:extLst>
          </p:cNvPr>
          <p:cNvSpPr txBox="1"/>
          <p:nvPr/>
        </p:nvSpPr>
        <p:spPr>
          <a:xfrm>
            <a:off x="2557761" y="1016641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002060"/>
                </a:solidFill>
              </a:rPr>
              <a:t>Δ</a:t>
            </a:r>
            <a:r>
              <a:rPr lang="fr-FR" sz="2800" dirty="0">
                <a:solidFill>
                  <a:srgbClr val="002060"/>
                </a:solidFill>
              </a:rPr>
              <a:t>T </a:t>
            </a:r>
          </a:p>
        </p:txBody>
      </p:sp>
    </p:spTree>
    <p:extLst>
      <p:ext uri="{BB962C8B-B14F-4D97-AF65-F5344CB8AC3E}">
        <p14:creationId xmlns:p14="http://schemas.microsoft.com/office/powerpoint/2010/main" val="298845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9DD0-431E-AB46-6B38-055B909D2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ligne, capture d’écran, Parallèle&#10;&#10;Le contenu généré par l’IA peut être incorrect.">
            <a:extLst>
              <a:ext uri="{FF2B5EF4-FFF2-40B4-BE49-F238E27FC236}">
                <a16:creationId xmlns:a16="http://schemas.microsoft.com/office/drawing/2014/main" id="{E8197D85-C3B6-F4ED-419F-5D69D88C7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469"/>
            <a:ext cx="12192000" cy="66050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1F4DD85D-E5E0-FD66-FB87-534D8E0F0DE0}"/>
              </a:ext>
            </a:extLst>
          </p:cNvPr>
          <p:cNvCxnSpPr>
            <a:cxnSpLocks/>
          </p:cNvCxnSpPr>
          <p:nvPr/>
        </p:nvCxnSpPr>
        <p:spPr>
          <a:xfrm>
            <a:off x="1435324" y="1044866"/>
            <a:ext cx="0" cy="1448077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F1E6F30-05C2-0035-124E-66E749DCFC5D}"/>
              </a:ext>
            </a:extLst>
          </p:cNvPr>
          <p:cNvSpPr txBox="1"/>
          <p:nvPr/>
        </p:nvSpPr>
        <p:spPr>
          <a:xfrm>
            <a:off x="655174" y="1507295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>
                <a:solidFill>
                  <a:srgbClr val="FF0000"/>
                </a:solidFill>
              </a:rPr>
              <a:t>D1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520B836D-9DA1-8E02-C37C-126FD5E89D41}"/>
              </a:ext>
            </a:extLst>
          </p:cNvPr>
          <p:cNvCxnSpPr/>
          <p:nvPr/>
        </p:nvCxnSpPr>
        <p:spPr>
          <a:xfrm flipH="1">
            <a:off x="914400" y="2492943"/>
            <a:ext cx="107032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D9DE9EA-2436-13EC-25F0-66FDEBD255FD}"/>
              </a:ext>
            </a:extLst>
          </p:cNvPr>
          <p:cNvCxnSpPr>
            <a:cxnSpLocks/>
          </p:cNvCxnSpPr>
          <p:nvPr/>
        </p:nvCxnSpPr>
        <p:spPr>
          <a:xfrm>
            <a:off x="2889502" y="1292330"/>
            <a:ext cx="798062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544CA97-4BCB-1F40-63BC-C33DE6DDB7E2}"/>
              </a:ext>
            </a:extLst>
          </p:cNvPr>
          <p:cNvSpPr txBox="1"/>
          <p:nvPr/>
        </p:nvSpPr>
        <p:spPr>
          <a:xfrm>
            <a:off x="3121458" y="661457"/>
            <a:ext cx="641522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2060"/>
                </a:solidFill>
              </a:rPr>
              <a:t>T </a:t>
            </a:r>
          </a:p>
        </p:txBody>
      </p: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8EC90102-341D-0594-99FE-A6B827399FCD}"/>
              </a:ext>
            </a:extLst>
          </p:cNvPr>
          <p:cNvCxnSpPr>
            <a:cxnSpLocks/>
          </p:cNvCxnSpPr>
          <p:nvPr/>
        </p:nvCxnSpPr>
        <p:spPr>
          <a:xfrm>
            <a:off x="2889502" y="754144"/>
            <a:ext cx="0" cy="801278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5479C22A-FD63-135D-5911-BA5ECB9D2A9A}"/>
              </a:ext>
            </a:extLst>
          </p:cNvPr>
          <p:cNvCxnSpPr>
            <a:cxnSpLocks/>
          </p:cNvCxnSpPr>
          <p:nvPr/>
        </p:nvCxnSpPr>
        <p:spPr>
          <a:xfrm>
            <a:off x="3687564" y="754144"/>
            <a:ext cx="0" cy="109200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4704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376C0-F12D-CD08-959E-23FA67AE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ligne, diagramme, écriture manuscrite&#10;&#10;Le contenu généré par l’IA peut être incorrect.">
            <a:extLst>
              <a:ext uri="{FF2B5EF4-FFF2-40B4-BE49-F238E27FC236}">
                <a16:creationId xmlns:a16="http://schemas.microsoft.com/office/drawing/2014/main" id="{FA24907C-D945-A917-F3A7-30D626CBC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46" y="0"/>
            <a:ext cx="12192000" cy="6605061"/>
          </a:xfrm>
          <a:prstGeom prst="rect">
            <a:avLst/>
          </a:prstGeom>
        </p:spPr>
      </p:pic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B890F032-7F7E-7E23-E382-2C13E0B11C35}"/>
              </a:ext>
            </a:extLst>
          </p:cNvPr>
          <p:cNvCxnSpPr>
            <a:cxnSpLocks/>
          </p:cNvCxnSpPr>
          <p:nvPr/>
        </p:nvCxnSpPr>
        <p:spPr>
          <a:xfrm>
            <a:off x="2933159" y="1005079"/>
            <a:ext cx="0" cy="4570429"/>
          </a:xfrm>
          <a:prstGeom prst="straightConnector1">
            <a:avLst/>
          </a:prstGeom>
          <a:ln w="57150">
            <a:solidFill>
              <a:srgbClr val="FF000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2997AD3F-FE5F-4EBE-574D-155109F4A336}"/>
              </a:ext>
            </a:extLst>
          </p:cNvPr>
          <p:cNvSpPr txBox="1"/>
          <p:nvPr/>
        </p:nvSpPr>
        <p:spPr>
          <a:xfrm>
            <a:off x="2153009" y="2220592"/>
            <a:ext cx="780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FF0000"/>
                </a:solidFill>
              </a:rPr>
              <a:t>Δ</a:t>
            </a:r>
            <a:r>
              <a:rPr lang="fr-FR" sz="2800" dirty="0">
                <a:solidFill>
                  <a:srgbClr val="FF0000"/>
                </a:solidFill>
              </a:rPr>
              <a:t>Vs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0A8E4174-4C4B-925B-B134-83BA18366C69}"/>
              </a:ext>
            </a:extLst>
          </p:cNvPr>
          <p:cNvCxnSpPr>
            <a:cxnSpLocks/>
          </p:cNvCxnSpPr>
          <p:nvPr/>
        </p:nvCxnSpPr>
        <p:spPr>
          <a:xfrm>
            <a:off x="3541600" y="1439501"/>
            <a:ext cx="0" cy="3752650"/>
          </a:xfrm>
          <a:prstGeom prst="straightConnector1">
            <a:avLst/>
          </a:prstGeom>
          <a:ln w="57150">
            <a:solidFill>
              <a:srgbClr val="0070C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FC7C3546-77FB-B9F7-2AED-40FE174769D3}"/>
              </a:ext>
            </a:extLst>
          </p:cNvPr>
          <p:cNvSpPr txBox="1"/>
          <p:nvPr/>
        </p:nvSpPr>
        <p:spPr>
          <a:xfrm>
            <a:off x="3541599" y="2575395"/>
            <a:ext cx="780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0070C0"/>
                </a:solidFill>
              </a:rPr>
              <a:t>Δ</a:t>
            </a:r>
            <a:r>
              <a:rPr lang="fr-FR" sz="2800" dirty="0">
                <a:solidFill>
                  <a:srgbClr val="0070C0"/>
                </a:solidFill>
              </a:rPr>
              <a:t>Ve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87A1CFC5-D316-F316-CA09-512EED56419A}"/>
              </a:ext>
            </a:extLst>
          </p:cNvPr>
          <p:cNvCxnSpPr/>
          <p:nvPr/>
        </p:nvCxnSpPr>
        <p:spPr>
          <a:xfrm flipH="1">
            <a:off x="424206" y="5575508"/>
            <a:ext cx="107032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8D131C69-6B71-D80C-A612-F96A38C455B2}"/>
              </a:ext>
            </a:extLst>
          </p:cNvPr>
          <p:cNvCxnSpPr/>
          <p:nvPr/>
        </p:nvCxnSpPr>
        <p:spPr>
          <a:xfrm flipH="1">
            <a:off x="424206" y="1005079"/>
            <a:ext cx="107032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C744183-C391-0B65-0F1B-EC7F9324E8FC}"/>
              </a:ext>
            </a:extLst>
          </p:cNvPr>
          <p:cNvCxnSpPr/>
          <p:nvPr/>
        </p:nvCxnSpPr>
        <p:spPr>
          <a:xfrm flipH="1">
            <a:off x="424206" y="5192151"/>
            <a:ext cx="10703293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731C635-2E7C-25A6-3390-91B128D61231}"/>
              </a:ext>
            </a:extLst>
          </p:cNvPr>
          <p:cNvCxnSpPr>
            <a:cxnSpLocks/>
          </p:cNvCxnSpPr>
          <p:nvPr/>
        </p:nvCxnSpPr>
        <p:spPr>
          <a:xfrm flipV="1">
            <a:off x="5674740" y="1005079"/>
            <a:ext cx="0" cy="41870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96601A72-C2D9-3095-5670-F68F9638BD8F}"/>
              </a:ext>
            </a:extLst>
          </p:cNvPr>
          <p:cNvCxnSpPr>
            <a:cxnSpLocks/>
          </p:cNvCxnSpPr>
          <p:nvPr/>
        </p:nvCxnSpPr>
        <p:spPr>
          <a:xfrm flipV="1">
            <a:off x="6266046" y="1005079"/>
            <a:ext cx="0" cy="4187072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72D16EBA-C76C-0FD0-1CA0-A76CB72BA61A}"/>
              </a:ext>
            </a:extLst>
          </p:cNvPr>
          <p:cNvCxnSpPr>
            <a:cxnSpLocks/>
          </p:cNvCxnSpPr>
          <p:nvPr/>
        </p:nvCxnSpPr>
        <p:spPr>
          <a:xfrm flipV="1">
            <a:off x="5674739" y="2735517"/>
            <a:ext cx="608442" cy="8295"/>
          </a:xfrm>
          <a:prstGeom prst="straightConnector1">
            <a:avLst/>
          </a:prstGeom>
          <a:ln w="38100">
            <a:solidFill>
              <a:srgbClr val="002060"/>
            </a:solidFill>
            <a:prstDash val="sysDot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104B10EC-A6FF-C3B3-F1DA-A2BC8D54CE01}"/>
              </a:ext>
            </a:extLst>
          </p:cNvPr>
          <p:cNvSpPr txBox="1"/>
          <p:nvPr/>
        </p:nvSpPr>
        <p:spPr>
          <a:xfrm>
            <a:off x="5674739" y="2150660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>
                <a:solidFill>
                  <a:srgbClr val="002060"/>
                </a:solidFill>
              </a:rPr>
              <a:t>Δ</a:t>
            </a:r>
            <a:r>
              <a:rPr lang="fr-FR" sz="2800" dirty="0">
                <a:solidFill>
                  <a:srgbClr val="002060"/>
                </a:solidFill>
              </a:rPr>
              <a:t>T </a:t>
            </a:r>
          </a:p>
        </p:txBody>
      </p:sp>
    </p:spTree>
    <p:extLst>
      <p:ext uri="{BB962C8B-B14F-4D97-AF65-F5344CB8AC3E}">
        <p14:creationId xmlns:p14="http://schemas.microsoft.com/office/powerpoint/2010/main" val="24895067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36</Words>
  <Application>Microsoft Office PowerPoint</Application>
  <PresentationFormat>Grand écran</PresentationFormat>
  <Paragraphs>19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VILLEMEJANE</dc:creator>
  <cp:lastModifiedBy>Julien VILLEMEJANE</cp:lastModifiedBy>
  <cp:revision>18</cp:revision>
  <dcterms:created xsi:type="dcterms:W3CDTF">2025-07-07T13:17:49Z</dcterms:created>
  <dcterms:modified xsi:type="dcterms:W3CDTF">2025-07-07T14:43:39Z</dcterms:modified>
</cp:coreProperties>
</file>