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Création de fonctions et de modules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Intérêts</a:t>
            </a:r>
          </a:p>
          <a:p>
            <a:pPr lvl="1"/>
            <a:r>
              <a:rPr lang="fr-FR" dirty="0"/>
              <a:t>réutilisation d’un même bloc </a:t>
            </a:r>
            <a:r>
              <a:rPr lang="fr-FR" sz="2000" dirty="0"/>
              <a:t>(avec des paramètres différents)</a:t>
            </a:r>
          </a:p>
          <a:p>
            <a:pPr lvl="1"/>
            <a:r>
              <a:rPr lang="fr-FR" dirty="0"/>
              <a:t>meilleure lisibilité du code</a:t>
            </a:r>
          </a:p>
          <a:p>
            <a:pPr lvl="1"/>
            <a:endParaRPr lang="fr-FR" dirty="0"/>
          </a:p>
          <a:p>
            <a:pPr lvl="1"/>
            <a:r>
              <a:rPr lang="fr-FR" sz="2000" dirty="0"/>
              <a:t>répartition du travail d’équipe</a:t>
            </a:r>
          </a:p>
          <a:p>
            <a:pPr lvl="1"/>
            <a:r>
              <a:rPr lang="fr-FR" sz="2000" dirty="0"/>
              <a:t>validation simplifiée des fonctionnalités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69B3E2-85F2-064E-2BFF-6C862459B6EF}"/>
              </a:ext>
            </a:extLst>
          </p:cNvPr>
          <p:cNvSpPr txBox="1"/>
          <p:nvPr/>
        </p:nvSpPr>
        <p:spPr>
          <a:xfrm>
            <a:off x="5506064" y="48066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https://astrofrog.github.io/py4sci/_static/09.%20Modules%20and%20Variable%20Scope.html</a:t>
            </a:r>
          </a:p>
        </p:txBody>
      </p:sp>
    </p:spTree>
    <p:extLst>
      <p:ext uri="{BB962C8B-B14F-4D97-AF65-F5344CB8AC3E}">
        <p14:creationId xmlns:p14="http://schemas.microsoft.com/office/powerpoint/2010/main" val="7966242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43</TotalTime>
  <Words>71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Création de fonctions et de modules</vt:lpstr>
      <vt:lpstr>Utilisation de fonctions</vt:lpstr>
      <vt:lpstr>Portée des variables et fonctions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26</cp:revision>
  <dcterms:created xsi:type="dcterms:W3CDTF">2023-04-08T12:37:13Z</dcterms:created>
  <dcterms:modified xsi:type="dcterms:W3CDTF">2023-04-25T20:40:44Z</dcterms:modified>
</cp:coreProperties>
</file>