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1" r:id="rId4"/>
    <p:sldId id="267" r:id="rId5"/>
    <p:sldId id="273" r:id="rId6"/>
    <p:sldId id="274" r:id="rId7"/>
    <p:sldId id="279" r:id="rId8"/>
    <p:sldId id="277" r:id="rId9"/>
    <p:sldId id="280" r:id="rId10"/>
    <p:sldId id="278" r:id="rId11"/>
    <p:sldId id="272" r:id="rId12"/>
    <p:sldId id="275" r:id="rId13"/>
    <p:sldId id="258" r:id="rId14"/>
    <p:sldId id="259" r:id="rId15"/>
    <p:sldId id="263" r:id="rId16"/>
    <p:sldId id="261" r:id="rId17"/>
    <p:sldId id="260" r:id="rId18"/>
    <p:sldId id="270" r:id="rId19"/>
    <p:sldId id="26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4">
            <a:extLst>
              <a:ext uri="{FF2B5EF4-FFF2-40B4-BE49-F238E27FC236}">
                <a16:creationId xmlns:a16="http://schemas.microsoft.com/office/drawing/2014/main" id="{B290951D-7C6A-0EFE-13DC-D205B0D7DB62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utiliser, écrire, documenter et valider des </a:t>
            </a:r>
            <a:r>
              <a:rPr lang="fr-FR" b="1" dirty="0"/>
              <a:t>fonctions</a:t>
            </a:r>
            <a:r>
              <a:rPr lang="fr-FR" dirty="0"/>
              <a:t> / </a:t>
            </a:r>
            <a:r>
              <a:rPr lang="fr-FR" b="1" dirty="0"/>
              <a:t>modules </a:t>
            </a:r>
            <a:r>
              <a:rPr lang="fr-FR" dirty="0"/>
              <a:t>dans un langage de haut niveau (type Python ou Matlab)</a:t>
            </a:r>
          </a:p>
          <a:p>
            <a:pPr lvl="1"/>
            <a:r>
              <a:rPr lang="fr-FR" dirty="0"/>
              <a:t>utiliser une </a:t>
            </a:r>
            <a:r>
              <a:rPr lang="fr-FR" b="1" dirty="0"/>
              <a:t>bibliothèque</a:t>
            </a:r>
            <a:r>
              <a:rPr lang="fr-FR" dirty="0"/>
              <a:t> / un </a:t>
            </a:r>
            <a:r>
              <a:rPr lang="fr-FR" b="1" dirty="0"/>
              <a:t>module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b="1" dirty="0"/>
              <a:t>organiser les informations </a:t>
            </a:r>
            <a:r>
              <a:rPr lang="fr-FR" dirty="0"/>
              <a:t>à manipuler/générer</a:t>
            </a:r>
          </a:p>
          <a:p>
            <a:pPr lvl="1"/>
            <a:r>
              <a:rPr lang="fr-FR" dirty="0"/>
              <a:t>gérer les versions de ses codes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60" y="4060722"/>
            <a:ext cx="3604512" cy="2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 :</a:t>
            </a:r>
          </a:p>
          <a:p>
            <a:pPr lvl="2"/>
            <a:r>
              <a:rPr lang="fr-FR" sz="1600" dirty="0"/>
              <a:t>A – 4 points</a:t>
            </a:r>
          </a:p>
          <a:p>
            <a:pPr lvl="2"/>
            <a:r>
              <a:rPr lang="fr-FR" sz="1600" dirty="0"/>
              <a:t>B – 2 points</a:t>
            </a:r>
          </a:p>
          <a:p>
            <a:pPr lvl="2"/>
            <a:r>
              <a:rPr lang="fr-FR" sz="1600" dirty="0"/>
              <a:t>C – 1 point</a:t>
            </a:r>
          </a:p>
          <a:p>
            <a:pPr lvl="2"/>
            <a:r>
              <a:rPr lang="fr-FR" sz="1600" dirty="0"/>
              <a:t>D – 0 point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F1D76F5-AC30-1AAD-6A4B-47FE3A75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11" y="135533"/>
            <a:ext cx="7208641" cy="64401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CBBA6B-DA77-0ACE-B756-C02530B93E3F}"/>
              </a:ext>
            </a:extLst>
          </p:cNvPr>
          <p:cNvSpPr txBox="1"/>
          <p:nvPr/>
        </p:nvSpPr>
        <p:spPr>
          <a:xfrm>
            <a:off x="4835296" y="5156537"/>
            <a:ext cx="218049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2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3</a:t>
            </a:r>
          </a:p>
        </p:txBody>
      </p:sp>
    </p:spTree>
    <p:extLst>
      <p:ext uri="{BB962C8B-B14F-4D97-AF65-F5344CB8AC3E}">
        <p14:creationId xmlns:p14="http://schemas.microsoft.com/office/powerpoint/2010/main" val="3238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313015-21A2-6E4B-A197-44B7C196D9B4}"/>
              </a:ext>
            </a:extLst>
          </p:cNvPr>
          <p:cNvSpPr txBox="1"/>
          <p:nvPr/>
        </p:nvSpPr>
        <p:spPr>
          <a:xfrm rot="20680490">
            <a:off x="8524568" y="3775848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exemples</a:t>
            </a: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(1/2)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choisir une </a:t>
            </a:r>
            <a:r>
              <a:rPr lang="fr-FR" b="1" dirty="0"/>
              <a:t>méthode de résolution numérique </a:t>
            </a:r>
            <a:r>
              <a:rPr lang="fr-FR" dirty="0"/>
              <a:t>adaptée à la problématique et en comprendre ses limites</a:t>
            </a:r>
          </a:p>
          <a:p>
            <a:pPr lvl="1"/>
            <a:r>
              <a:rPr lang="fr-FR" b="1" dirty="0"/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/>
              <a:t>valider le modèle utilisé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(2/2)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6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 </a:t>
            </a:r>
            <a:r>
              <a:rPr lang="fr-FR" sz="1800" i="1" dirty="0"/>
              <a:t>(BONUS)</a:t>
            </a:r>
          </a:p>
          <a:p>
            <a:pPr lvl="1"/>
            <a:r>
              <a:rPr lang="fr-FR" dirty="0"/>
              <a:t>écrire et valider une </a:t>
            </a:r>
            <a:r>
              <a:rPr lang="fr-FR" b="1" dirty="0"/>
              <a:t>classe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dirty="0"/>
              <a:t>écrire une </a:t>
            </a:r>
            <a:r>
              <a:rPr lang="fr-FR" b="1" dirty="0"/>
              <a:t>bibliothèque</a:t>
            </a:r>
            <a:r>
              <a:rPr lang="fr-FR" dirty="0"/>
              <a:t> dans un langage de haut niveau et la </a:t>
            </a:r>
            <a:r>
              <a:rPr lang="fr-FR" b="1" dirty="0"/>
              <a:t>documenter</a:t>
            </a:r>
          </a:p>
        </p:txBody>
      </p:sp>
    </p:spTree>
    <p:extLst>
      <p:ext uri="{BB962C8B-B14F-4D97-AF65-F5344CB8AC3E}">
        <p14:creationId xmlns:p14="http://schemas.microsoft.com/office/powerpoint/2010/main" val="476976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265</TotalTime>
  <Words>828</Words>
  <Application>Microsoft Office PowerPoint</Application>
  <PresentationFormat>Grand écran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  <vt:lpstr>Evaluations</vt:lpstr>
      <vt:lpstr>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110</cp:revision>
  <dcterms:created xsi:type="dcterms:W3CDTF">2023-04-08T12:37:13Z</dcterms:created>
  <dcterms:modified xsi:type="dcterms:W3CDTF">2023-07-18T15:29:27Z</dcterms:modified>
</cp:coreProperties>
</file>