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BLOC 1</a:t>
            </a: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Déroulement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9931B2EB-3409-2DB7-FCE7-EF1A235674DF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23">
            <a:extLst>
              <a:ext uri="{FF2B5EF4-FFF2-40B4-BE49-F238E27FC236}">
                <a16:creationId xmlns:a16="http://schemas.microsoft.com/office/drawing/2014/main" id="{AEFD5DA6-7C14-AAC5-87EB-F78CFD833F72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6" name="CustomShape 24">
            <a:extLst>
              <a:ext uri="{FF2B5EF4-FFF2-40B4-BE49-F238E27FC236}">
                <a16:creationId xmlns:a16="http://schemas.microsoft.com/office/drawing/2014/main" id="{6439AD4C-F863-F8DB-9758-006AED1D1375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4613D51-1D02-6548-375D-F64A5B9DBBFB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A4DDD2-BA76-F3EB-17C6-B1E53A1C3E69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26E4F7-934C-0743-8197-844325CE0DF8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1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Bases Python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Intro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B1_s1_ex01_bases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27188" y="4218039"/>
            <a:ext cx="20356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Typage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41320" y="4213684"/>
            <a:ext cx="5409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CD3BE3-79DA-A850-32BE-6A35B8A46573}"/>
              </a:ext>
            </a:extLst>
          </p:cNvPr>
          <p:cNvSpPr txBox="1"/>
          <p:nvPr/>
        </p:nvSpPr>
        <p:spPr>
          <a:xfrm>
            <a:off x="3515032" y="421368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B1_s1_ex02_typage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6FFC736-8515-01D6-5574-B3804432DF37}"/>
              </a:ext>
            </a:extLst>
          </p:cNvPr>
          <p:cNvSpPr txBox="1"/>
          <p:nvPr/>
        </p:nvSpPr>
        <p:spPr>
          <a:xfrm>
            <a:off x="727188" y="4639732"/>
            <a:ext cx="20356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Numpy</a:t>
            </a:r>
            <a:r>
              <a:rPr lang="fr-FR" sz="1600" dirty="0"/>
              <a:t> / matrices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32CDC7-F24A-51D1-7540-D76C1DA526BC}"/>
              </a:ext>
            </a:extLst>
          </p:cNvPr>
          <p:cNvSpPr txBox="1"/>
          <p:nvPr/>
        </p:nvSpPr>
        <p:spPr>
          <a:xfrm>
            <a:off x="2841320" y="4635377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20’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E976FD6-A826-B13E-4FD0-E63F34C5E898}"/>
              </a:ext>
            </a:extLst>
          </p:cNvPr>
          <p:cNvSpPr txBox="1"/>
          <p:nvPr/>
        </p:nvSpPr>
        <p:spPr>
          <a:xfrm>
            <a:off x="3515032" y="4635377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B1_s1_ex03_numpy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908422D-1366-DC66-5BC4-8117AEE46078}"/>
              </a:ext>
            </a:extLst>
          </p:cNvPr>
          <p:cNvSpPr txBox="1"/>
          <p:nvPr/>
        </p:nvSpPr>
        <p:spPr>
          <a:xfrm>
            <a:off x="727188" y="5048929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Listes vs matrices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90A8C5-B64B-3B91-96EE-039990A7E3ED}"/>
              </a:ext>
            </a:extLst>
          </p:cNvPr>
          <p:cNvSpPr txBox="1"/>
          <p:nvPr/>
        </p:nvSpPr>
        <p:spPr>
          <a:xfrm>
            <a:off x="2841320" y="5044574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6E36985-06D4-9097-532A-DEBA42B3AEB0}"/>
              </a:ext>
            </a:extLst>
          </p:cNvPr>
          <p:cNvSpPr txBox="1"/>
          <p:nvPr/>
        </p:nvSpPr>
        <p:spPr>
          <a:xfrm>
            <a:off x="3515032" y="504457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B1_s1_ex04_listes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1CA6BF-8A39-D958-C14D-1A0527F474DA}"/>
              </a:ext>
            </a:extLst>
          </p:cNvPr>
          <p:cNvSpPr txBox="1"/>
          <p:nvPr/>
        </p:nvSpPr>
        <p:spPr>
          <a:xfrm>
            <a:off x="6681015" y="387513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équations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CD77095-E31A-1F01-ACD5-04DD8F76F222}"/>
              </a:ext>
            </a:extLst>
          </p:cNvPr>
          <p:cNvSpPr txBox="1"/>
          <p:nvPr/>
        </p:nvSpPr>
        <p:spPr>
          <a:xfrm>
            <a:off x="8795147" y="387513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6" name="CustomShape 3">
            <a:extLst>
              <a:ext uri="{FF2B5EF4-FFF2-40B4-BE49-F238E27FC236}">
                <a16:creationId xmlns:a16="http://schemas.microsoft.com/office/drawing/2014/main" id="{3040953C-8904-FB0C-86A8-5A8C14B8FF2C}"/>
              </a:ext>
            </a:extLst>
          </p:cNvPr>
          <p:cNvSpPr/>
          <p:nvPr/>
        </p:nvSpPr>
        <p:spPr>
          <a:xfrm>
            <a:off x="6545025" y="3365459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i="1" spc="-1" dirty="0">
                <a:solidFill>
                  <a:schemeClr val="bg1"/>
                </a:solidFill>
                <a:latin typeface="Trebuchet MS"/>
              </a:rPr>
              <a:t>Suite</a:t>
            </a:r>
            <a:endParaRPr lang="fr-FR" sz="1600" b="0" i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F7410D8-D0DC-6EDA-1990-DB0186D27F97}"/>
              </a:ext>
            </a:extLst>
          </p:cNvPr>
          <p:cNvSpPr txBox="1"/>
          <p:nvPr/>
        </p:nvSpPr>
        <p:spPr>
          <a:xfrm>
            <a:off x="9468858" y="386642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B1_s1_ex05_equations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A50612-4A4C-DE5C-F8E3-8302D469B53E}"/>
              </a:ext>
            </a:extLst>
          </p:cNvPr>
          <p:cNvSpPr txBox="1"/>
          <p:nvPr/>
        </p:nvSpPr>
        <p:spPr>
          <a:xfrm>
            <a:off x="6681015" y="430117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Matplotlib</a:t>
            </a:r>
            <a:r>
              <a:rPr lang="fr-FR" sz="1600" dirty="0"/>
              <a:t> / </a:t>
            </a:r>
            <a:r>
              <a:rPr lang="fr-FR" sz="1600" dirty="0" err="1"/>
              <a:t>courb</a:t>
            </a:r>
            <a:r>
              <a:rPr lang="fr-FR" sz="1600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BD4DBB-589E-ADF9-B5DE-D33E825FA682}"/>
              </a:ext>
            </a:extLst>
          </p:cNvPr>
          <p:cNvSpPr txBox="1"/>
          <p:nvPr/>
        </p:nvSpPr>
        <p:spPr>
          <a:xfrm>
            <a:off x="8795147" y="430117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E7548D-997D-79B5-E8A2-28BC8F2CFA54}"/>
              </a:ext>
            </a:extLst>
          </p:cNvPr>
          <p:cNvSpPr txBox="1"/>
          <p:nvPr/>
        </p:nvSpPr>
        <p:spPr>
          <a:xfrm>
            <a:off x="9468858" y="4292468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B1_s1_ex06_plot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2912C6A-C6FF-07B0-F08C-677881672C23}"/>
              </a:ext>
            </a:extLst>
          </p:cNvPr>
          <p:cNvSpPr txBox="1"/>
          <p:nvPr/>
        </p:nvSpPr>
        <p:spPr>
          <a:xfrm>
            <a:off x="6681015" y="471851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Gestion erreurs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875BBA6-6ED9-9AE6-25F8-A950B8C4956D}"/>
              </a:ext>
            </a:extLst>
          </p:cNvPr>
          <p:cNvSpPr txBox="1"/>
          <p:nvPr/>
        </p:nvSpPr>
        <p:spPr>
          <a:xfrm>
            <a:off x="8795147" y="4718516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49A57E-3352-CC84-E072-1A717B88BF2A}"/>
              </a:ext>
            </a:extLst>
          </p:cNvPr>
          <p:cNvSpPr txBox="1"/>
          <p:nvPr/>
        </p:nvSpPr>
        <p:spPr>
          <a:xfrm>
            <a:off x="9468858" y="4709806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B1_s1_ex07_erreurs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102480-676B-F430-BC94-F0DF5E6D67BA}"/>
              </a:ext>
            </a:extLst>
          </p:cNvPr>
          <p:cNvSpPr txBox="1"/>
          <p:nvPr/>
        </p:nvSpPr>
        <p:spPr>
          <a:xfrm>
            <a:off x="6681015" y="5264312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Fonctions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BA1C75-93F0-BCE6-BDCC-1E9BDED9C148}"/>
              </a:ext>
            </a:extLst>
          </p:cNvPr>
          <p:cNvSpPr txBox="1"/>
          <p:nvPr/>
        </p:nvSpPr>
        <p:spPr>
          <a:xfrm>
            <a:off x="8795147" y="5264312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7783553-FEDA-E6D5-677A-A47AEFCF09AE}"/>
              </a:ext>
            </a:extLst>
          </p:cNvPr>
          <p:cNvSpPr txBox="1"/>
          <p:nvPr/>
        </p:nvSpPr>
        <p:spPr>
          <a:xfrm>
            <a:off x="9468858" y="5255602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B1_s1_ex08_fonctions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D1AE92-5298-D432-B300-ADB4B2759446}"/>
              </a:ext>
            </a:extLst>
          </p:cNvPr>
          <p:cNvSpPr txBox="1"/>
          <p:nvPr/>
        </p:nvSpPr>
        <p:spPr>
          <a:xfrm>
            <a:off x="6681015" y="580139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Modules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65598F8-3D19-78B6-0616-7A0474BA5135}"/>
              </a:ext>
            </a:extLst>
          </p:cNvPr>
          <p:cNvSpPr txBox="1"/>
          <p:nvPr/>
        </p:nvSpPr>
        <p:spPr>
          <a:xfrm>
            <a:off x="8795147" y="580139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E0C6FC-34FA-C9F5-DE3A-33896F800B5C}"/>
              </a:ext>
            </a:extLst>
          </p:cNvPr>
          <p:cNvSpPr txBox="1"/>
          <p:nvPr/>
        </p:nvSpPr>
        <p:spPr>
          <a:xfrm>
            <a:off x="9468858" y="5792688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B1_s1_ex09_modules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144DC40-CCEE-16B4-BEC6-0FB943C59D09}"/>
              </a:ext>
            </a:extLst>
          </p:cNvPr>
          <p:cNvSpPr txBox="1"/>
          <p:nvPr/>
        </p:nvSpPr>
        <p:spPr>
          <a:xfrm>
            <a:off x="9410983" y="3259723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82D5D81-C904-9A02-57BC-19010E6710CA}"/>
              </a:ext>
            </a:extLst>
          </p:cNvPr>
          <p:cNvSpPr txBox="1"/>
          <p:nvPr/>
        </p:nvSpPr>
        <p:spPr>
          <a:xfrm>
            <a:off x="3505594" y="2995752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85449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2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Appr</a:t>
            </a:r>
            <a:r>
              <a:rPr lang="fr-FR" sz="1600" dirty="0"/>
              <a:t>. Symbolique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Problématique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25’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B1_s2_ex21_x_sympy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17749" y="4213684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31882" y="4204974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3" name="Graphique 2" descr="Flèches de chevron avec un remplissage uni">
            <a:extLst>
              <a:ext uri="{FF2B5EF4-FFF2-40B4-BE49-F238E27FC236}">
                <a16:creationId xmlns:a16="http://schemas.microsoft.com/office/drawing/2014/main" id="{83030DF5-3598-5C00-02BC-7BE515AB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3" y="4100187"/>
            <a:ext cx="565548" cy="5655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8574BBD-ED23-52A8-47C4-7CA3E77D6A40}"/>
              </a:ext>
            </a:extLst>
          </p:cNvPr>
          <p:cNvSpPr txBox="1"/>
          <p:nvPr/>
        </p:nvSpPr>
        <p:spPr>
          <a:xfrm>
            <a:off x="717749" y="4625199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Retour Problème 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B91F2A-561A-43D9-BCBE-77619CB6D9B1}"/>
              </a:ext>
            </a:extLst>
          </p:cNvPr>
          <p:cNvSpPr txBox="1"/>
          <p:nvPr/>
        </p:nvSpPr>
        <p:spPr>
          <a:xfrm>
            <a:off x="2819792" y="4617957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B254CD-06FC-814E-F448-B4F6D26CE367}"/>
              </a:ext>
            </a:extLst>
          </p:cNvPr>
          <p:cNvSpPr txBox="1"/>
          <p:nvPr/>
        </p:nvSpPr>
        <p:spPr>
          <a:xfrm>
            <a:off x="717749" y="5148017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Optim</a:t>
            </a:r>
            <a:r>
              <a:rPr lang="fr-FR" sz="1600" dirty="0"/>
              <a:t>. Problème 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5668154-8B71-49F5-882F-C0936268B202}"/>
              </a:ext>
            </a:extLst>
          </p:cNvPr>
          <p:cNvSpPr txBox="1"/>
          <p:nvPr/>
        </p:nvSpPr>
        <p:spPr>
          <a:xfrm>
            <a:off x="2831882" y="5139307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11" name="Graphique 10" descr="Flèches de chevron avec un remplissage uni">
            <a:extLst>
              <a:ext uri="{FF2B5EF4-FFF2-40B4-BE49-F238E27FC236}">
                <a16:creationId xmlns:a16="http://schemas.microsoft.com/office/drawing/2014/main" id="{478177A1-EC28-2ACC-8B1B-8C2D256A9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3" y="5034520"/>
            <a:ext cx="565548" cy="56554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9B575F7-7753-5261-56D2-2B6983DDC110}"/>
              </a:ext>
            </a:extLst>
          </p:cNvPr>
          <p:cNvSpPr txBox="1"/>
          <p:nvPr/>
        </p:nvSpPr>
        <p:spPr>
          <a:xfrm>
            <a:off x="6681015" y="387513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Intégration </a:t>
            </a:r>
            <a:r>
              <a:rPr lang="fr-FR" sz="1600" dirty="0" err="1"/>
              <a:t>Num</a:t>
            </a:r>
            <a:r>
              <a:rPr lang="fr-FR" sz="1600" dirty="0"/>
              <a:t>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AC6035A-5AD2-BBBC-F783-2EF37EABB0BB}"/>
              </a:ext>
            </a:extLst>
          </p:cNvPr>
          <p:cNvSpPr txBox="1"/>
          <p:nvPr/>
        </p:nvSpPr>
        <p:spPr>
          <a:xfrm>
            <a:off x="8795147" y="387513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2FC6536D-2438-C28D-25C9-8FC94468299F}"/>
              </a:ext>
            </a:extLst>
          </p:cNvPr>
          <p:cNvSpPr/>
          <p:nvPr/>
        </p:nvSpPr>
        <p:spPr>
          <a:xfrm>
            <a:off x="6545025" y="3365459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3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50729A-8E45-4791-72DA-F27A5340C5FE}"/>
              </a:ext>
            </a:extLst>
          </p:cNvPr>
          <p:cNvSpPr txBox="1"/>
          <p:nvPr/>
        </p:nvSpPr>
        <p:spPr>
          <a:xfrm>
            <a:off x="9468858" y="386642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B1_s3_ex31_euler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260787C-5F6D-33E3-CF87-1E79867D1239}"/>
              </a:ext>
            </a:extLst>
          </p:cNvPr>
          <p:cNvSpPr txBox="1"/>
          <p:nvPr/>
        </p:nvSpPr>
        <p:spPr>
          <a:xfrm>
            <a:off x="6675319" y="4286645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B3BD359-9A77-7327-DD52-02172CD73660}"/>
              </a:ext>
            </a:extLst>
          </p:cNvPr>
          <p:cNvSpPr txBox="1"/>
          <p:nvPr/>
        </p:nvSpPr>
        <p:spPr>
          <a:xfrm>
            <a:off x="8800718" y="4286645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39" name="Graphique 38" descr="Flèches de chevron avec un remplissage uni">
            <a:extLst>
              <a:ext uri="{FF2B5EF4-FFF2-40B4-BE49-F238E27FC236}">
                <a16:creationId xmlns:a16="http://schemas.microsoft.com/office/drawing/2014/main" id="{8220E097-EDBF-E3ED-377D-7329677F6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7976" y="4173148"/>
            <a:ext cx="565548" cy="565548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E32A052A-4DB6-54BF-24C9-55669F1967FD}"/>
              </a:ext>
            </a:extLst>
          </p:cNvPr>
          <p:cNvSpPr txBox="1"/>
          <p:nvPr/>
        </p:nvSpPr>
        <p:spPr>
          <a:xfrm>
            <a:off x="6675319" y="469470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Optim</a:t>
            </a:r>
            <a:r>
              <a:rPr lang="fr-FR" sz="1600" dirty="0"/>
              <a:t>. Problème 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1DF4CCF-C9D2-1FC1-E55E-72F2B169D284}"/>
              </a:ext>
            </a:extLst>
          </p:cNvPr>
          <p:cNvSpPr txBox="1"/>
          <p:nvPr/>
        </p:nvSpPr>
        <p:spPr>
          <a:xfrm>
            <a:off x="8789451" y="469470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270C48B-3880-C911-FD6C-0F8B7D61DDE8}"/>
              </a:ext>
            </a:extLst>
          </p:cNvPr>
          <p:cNvSpPr txBox="1"/>
          <p:nvPr/>
        </p:nvSpPr>
        <p:spPr>
          <a:xfrm>
            <a:off x="9463162" y="468599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B1_s3_ex32_optim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E98C2A6-D0D6-F449-1B18-89AC9CC7B4B0}"/>
              </a:ext>
            </a:extLst>
          </p:cNvPr>
          <p:cNvSpPr txBox="1"/>
          <p:nvPr/>
        </p:nvSpPr>
        <p:spPr>
          <a:xfrm>
            <a:off x="6675319" y="5091932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Scipy</a:t>
            </a:r>
            <a:endParaRPr lang="fr-FR" sz="16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8E16C1-3625-636E-01CF-1F363447AF31}"/>
              </a:ext>
            </a:extLst>
          </p:cNvPr>
          <p:cNvSpPr txBox="1"/>
          <p:nvPr/>
        </p:nvSpPr>
        <p:spPr>
          <a:xfrm>
            <a:off x="8789451" y="5091932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53E96A-3F33-7BDA-49B9-15F5AADB78D4}"/>
              </a:ext>
            </a:extLst>
          </p:cNvPr>
          <p:cNvSpPr txBox="1"/>
          <p:nvPr/>
        </p:nvSpPr>
        <p:spPr>
          <a:xfrm>
            <a:off x="9463162" y="5083222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B1_s3_ex33_scipy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E46A5D6-F294-452A-634C-C6270C11A72D}"/>
              </a:ext>
            </a:extLst>
          </p:cNvPr>
          <p:cNvSpPr txBox="1"/>
          <p:nvPr/>
        </p:nvSpPr>
        <p:spPr>
          <a:xfrm>
            <a:off x="6675319" y="5489081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2 b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B908436-B7D1-15D8-B8E2-8BDF946BF078}"/>
              </a:ext>
            </a:extLst>
          </p:cNvPr>
          <p:cNvSpPr txBox="1"/>
          <p:nvPr/>
        </p:nvSpPr>
        <p:spPr>
          <a:xfrm>
            <a:off x="8800718" y="5489081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pic>
        <p:nvPicPr>
          <p:cNvPr id="48" name="Graphique 47" descr="Flèches de chevron avec un remplissage uni">
            <a:extLst>
              <a:ext uri="{FF2B5EF4-FFF2-40B4-BE49-F238E27FC236}">
                <a16:creationId xmlns:a16="http://schemas.microsoft.com/office/drawing/2014/main" id="{8EAB52D1-CCDC-1B54-4859-081D6B361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7976" y="5375584"/>
            <a:ext cx="565548" cy="56554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8A8E61A-36AF-34F2-952D-E9C8DA3455B1}"/>
              </a:ext>
            </a:extLst>
          </p:cNvPr>
          <p:cNvSpPr txBox="1"/>
          <p:nvPr/>
        </p:nvSpPr>
        <p:spPr>
          <a:xfrm>
            <a:off x="3505594" y="2995752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C7DD710-76A0-8892-0F9D-FDC0651E70B2}"/>
              </a:ext>
            </a:extLst>
          </p:cNvPr>
          <p:cNvSpPr txBox="1"/>
          <p:nvPr/>
        </p:nvSpPr>
        <p:spPr>
          <a:xfrm>
            <a:off x="9410983" y="3259723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3A26E39-3E75-DB05-189C-90E87D1A0E99}"/>
              </a:ext>
            </a:extLst>
          </p:cNvPr>
          <p:cNvSpPr txBox="1"/>
          <p:nvPr/>
        </p:nvSpPr>
        <p:spPr>
          <a:xfrm>
            <a:off x="8175137" y="6331140"/>
            <a:ext cx="3583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b1_s3_sys_equa_diff_SIR_disease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8E76DF3-6EAF-4DB1-CBA4-7054B126ED4A}"/>
              </a:ext>
            </a:extLst>
          </p:cNvPr>
          <p:cNvSpPr txBox="1"/>
          <p:nvPr/>
        </p:nvSpPr>
        <p:spPr>
          <a:xfrm>
            <a:off x="6067976" y="6315751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Autre exemple</a:t>
            </a:r>
          </a:p>
        </p:txBody>
      </p:sp>
    </p:spTree>
    <p:extLst>
      <p:ext uri="{BB962C8B-B14F-4D97-AF65-F5344CB8AC3E}">
        <p14:creationId xmlns:p14="http://schemas.microsoft.com/office/powerpoint/2010/main" val="306693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4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Appr</a:t>
            </a:r>
            <a:r>
              <a:rPr lang="fr-FR" sz="1600" dirty="0"/>
              <a:t>. Système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Problématique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20’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B1_s4_ex41_control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17749" y="4213684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31882" y="4204974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3" name="Graphique 2" descr="Flèches de chevron avec un remplissage uni">
            <a:extLst>
              <a:ext uri="{FF2B5EF4-FFF2-40B4-BE49-F238E27FC236}">
                <a16:creationId xmlns:a16="http://schemas.microsoft.com/office/drawing/2014/main" id="{83030DF5-3598-5C00-02BC-7BE515AB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3" y="4100187"/>
            <a:ext cx="565548" cy="5655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4751079-8FDF-15A5-D692-7F940FE2E0FB}"/>
              </a:ext>
            </a:extLst>
          </p:cNvPr>
          <p:cNvSpPr txBox="1"/>
          <p:nvPr/>
        </p:nvSpPr>
        <p:spPr>
          <a:xfrm>
            <a:off x="3505594" y="2995752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30895E-C2C5-7563-9F5A-20038633869D}"/>
              </a:ext>
            </a:extLst>
          </p:cNvPr>
          <p:cNvSpPr txBox="1"/>
          <p:nvPr/>
        </p:nvSpPr>
        <p:spPr>
          <a:xfrm>
            <a:off x="717750" y="4626407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Classes et objets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F759D3-E369-2A63-209C-84CD04618DF2}"/>
              </a:ext>
            </a:extLst>
          </p:cNvPr>
          <p:cNvSpPr txBox="1"/>
          <p:nvPr/>
        </p:nvSpPr>
        <p:spPr>
          <a:xfrm>
            <a:off x="2831882" y="4622052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20’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E0942FB-716E-15A7-648C-40680C6DEC38}"/>
              </a:ext>
            </a:extLst>
          </p:cNvPr>
          <p:cNvSpPr txBox="1"/>
          <p:nvPr/>
        </p:nvSpPr>
        <p:spPr>
          <a:xfrm>
            <a:off x="3505594" y="4622052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B1_s4_ex42_x_classes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F502DDD-EE27-7029-5474-411233A1C207}"/>
              </a:ext>
            </a:extLst>
          </p:cNvPr>
          <p:cNvSpPr txBox="1"/>
          <p:nvPr/>
        </p:nvSpPr>
        <p:spPr>
          <a:xfrm rot="20339502">
            <a:off x="7610168" y="4204974"/>
            <a:ext cx="262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terminer…</a:t>
            </a:r>
          </a:p>
        </p:txBody>
      </p:sp>
    </p:spTree>
    <p:extLst>
      <p:ext uri="{BB962C8B-B14F-4D97-AF65-F5344CB8AC3E}">
        <p14:creationId xmlns:p14="http://schemas.microsoft.com/office/powerpoint/2010/main" val="3216880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443</TotalTime>
  <Words>380</Words>
  <Application>Microsoft Office PowerPoint</Application>
  <PresentationFormat>Grand écran</PresentationFormat>
  <Paragraphs>102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BLOC 1 Déroulement</vt:lpstr>
      <vt:lpstr>Déroulement du module</vt:lpstr>
      <vt:lpstr>Déroulement du bloc 1</vt:lpstr>
      <vt:lpstr>Déroulement du bloc 1</vt:lpstr>
      <vt:lpstr>Déroulement du bloc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Deroulement</dc:title>
  <dc:creator>Julien VILLEMEJANE</dc:creator>
  <cp:lastModifiedBy>Julien VILLEMEJANE</cp:lastModifiedBy>
  <cp:revision>125</cp:revision>
  <dcterms:created xsi:type="dcterms:W3CDTF">2023-04-08T12:37:13Z</dcterms:created>
  <dcterms:modified xsi:type="dcterms:W3CDTF">2023-06-21T15:20:47Z</dcterms:modified>
</cp:coreProperties>
</file>