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72" r:id="rId3"/>
    <p:sldId id="27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 fontScale="90000"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Traitement 2D</a:t>
            </a:r>
            <a:br>
              <a:rPr lang="fr-FR" sz="4800" dirty="0">
                <a:latin typeface="Bahnschrift SemiBold" panose="020B0502040204020203" pitchFamily="34" charset="0"/>
              </a:rPr>
            </a:b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Images faisceau LASER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B2_0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bloc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 ou seul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4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C430E7A6-8A93-686A-7C4E-ED51D2B4CA5C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du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2028213" y="5064204"/>
            <a:ext cx="37755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 2 : mise en œuvre numérique</a:t>
            </a:r>
          </a:p>
          <a:p>
            <a:r>
              <a:rPr lang="fr-FR" sz="1600" dirty="0"/>
              <a:t>Séance 3 : mise en forme des résultats</a:t>
            </a:r>
          </a:p>
          <a:p>
            <a:r>
              <a:rPr lang="fr-FR" sz="1600" dirty="0"/>
              <a:t>Séance 4 : synthèse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3A94DE90-31C1-2A4F-1651-1E29144A4384}"/>
              </a:ext>
            </a:extLst>
          </p:cNvPr>
          <p:cNvSpPr/>
          <p:nvPr/>
        </p:nvSpPr>
        <p:spPr>
          <a:xfrm>
            <a:off x="6713678" y="2440601"/>
            <a:ext cx="4051393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24">
            <a:extLst>
              <a:ext uri="{FF2B5EF4-FFF2-40B4-BE49-F238E27FC236}">
                <a16:creationId xmlns:a16="http://schemas.microsoft.com/office/drawing/2014/main" id="{7AD48AB8-D37E-1EEC-36F9-51A5A13A85F9}"/>
              </a:ext>
            </a:extLst>
          </p:cNvPr>
          <p:cNvSpPr/>
          <p:nvPr/>
        </p:nvSpPr>
        <p:spPr>
          <a:xfrm>
            <a:off x="6713678" y="5177502"/>
            <a:ext cx="4051393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Traitement de données 1D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153AF5A-DEFB-20E9-F990-3A2BEB1E4CF1}"/>
              </a:ext>
            </a:extLst>
          </p:cNvPr>
          <p:cNvSpPr txBox="1"/>
          <p:nvPr/>
        </p:nvSpPr>
        <p:spPr>
          <a:xfrm>
            <a:off x="7300846" y="2933044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Intro / Langage haut niveau</a:t>
            </a:r>
          </a:p>
          <a:p>
            <a:r>
              <a:rPr lang="fr-FR" sz="1600" b="1" i="1" dirty="0">
                <a:solidFill>
                  <a:schemeClr val="bg1">
                    <a:lumMod val="75000"/>
                  </a:schemeClr>
                </a:solidFill>
              </a:rPr>
              <a:t>Problème 1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: circuit RC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41EF5FB-9662-2DB9-4172-AB660069D201}"/>
              </a:ext>
            </a:extLst>
          </p:cNvPr>
          <p:cNvSpPr txBox="1"/>
          <p:nvPr/>
        </p:nvSpPr>
        <p:spPr>
          <a:xfrm>
            <a:off x="7300845" y="5669945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>
                <a:solidFill>
                  <a:schemeClr val="bg1">
                    <a:lumMod val="85000"/>
                  </a:schemeClr>
                </a:solidFill>
              </a:rPr>
              <a:t>Problème 3</a:t>
            </a:r>
            <a:r>
              <a:rPr lang="fr-FR" sz="1600" dirty="0">
                <a:solidFill>
                  <a:schemeClr val="bg1">
                    <a:lumMod val="85000"/>
                  </a:schemeClr>
                </a:solidFill>
              </a:rPr>
              <a:t> : signal modulé en amplitude / acquisition numérique</a:t>
            </a:r>
          </a:p>
        </p:txBody>
      </p:sp>
      <p:sp>
        <p:nvSpPr>
          <p:cNvPr id="6" name="CustomShape 23">
            <a:extLst>
              <a:ext uri="{FF2B5EF4-FFF2-40B4-BE49-F238E27FC236}">
                <a16:creationId xmlns:a16="http://schemas.microsoft.com/office/drawing/2014/main" id="{31AA4744-F1AD-E004-AA15-57CF78E3CD11}"/>
              </a:ext>
            </a:extLst>
          </p:cNvPr>
          <p:cNvSpPr/>
          <p:nvPr/>
        </p:nvSpPr>
        <p:spPr>
          <a:xfrm>
            <a:off x="6713678" y="3782746"/>
            <a:ext cx="4051393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2D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8E5FE4-A063-1B20-8486-FF3FCB034F46}"/>
              </a:ext>
            </a:extLst>
          </p:cNvPr>
          <p:cNvSpPr txBox="1"/>
          <p:nvPr/>
        </p:nvSpPr>
        <p:spPr>
          <a:xfrm>
            <a:off x="7300845" y="4275189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images d’un faisceau LASER en différents points d’un chemin optique</a:t>
            </a: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E3DE254F-1992-24FC-DC20-D9442C006B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07448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449</TotalTime>
  <Words>112</Words>
  <Application>Microsoft Office PowerPoint</Application>
  <PresentationFormat>Grand écran</PresentationFormat>
  <Paragraphs>21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Arial</vt:lpstr>
      <vt:lpstr>Avenir Next LT Pro</vt:lpstr>
      <vt:lpstr>Bahnschrift Light</vt:lpstr>
      <vt:lpstr>Bahnschrift SemiBold</vt:lpstr>
      <vt:lpstr>Calibri</vt:lpstr>
      <vt:lpstr>Trebuchet MS</vt:lpstr>
      <vt:lpstr>AccentBoxVTI</vt:lpstr>
      <vt:lpstr>Traitement 2D  Images faisceau LASER</vt:lpstr>
      <vt:lpstr>Déroulement du bloc 2</vt:lpstr>
      <vt:lpstr>Contexte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Deroulement</dc:title>
  <dc:creator>Julien VILLEMEJANE</dc:creator>
  <cp:lastModifiedBy>Julien VILLEMEJANE</cp:lastModifiedBy>
  <cp:revision>130</cp:revision>
  <dcterms:created xsi:type="dcterms:W3CDTF">2023-04-08T12:37:13Z</dcterms:created>
  <dcterms:modified xsi:type="dcterms:W3CDTF">2023-06-21T15:25:12Z</dcterms:modified>
</cp:coreProperties>
</file>