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7" r:id="rId6"/>
    <p:sldId id="275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Etape 1 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/>
              <a:t>Etape 2 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/>
              <a:t>Etape 3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/>
              <a:t>Etape 4 : Démoduler un signal quelconque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  <a:p>
            <a:r>
              <a:rPr lang="fr-FR" sz="2000" b="1" dirty="0"/>
              <a:t>Evaluation en séances 3 et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06E8E0-9D1D-812E-12DC-DA74680A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706" y="2172929"/>
            <a:ext cx="3080854" cy="4340941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899C94FC-10AB-E4B3-84B0-AABE54FA3D33}"/>
              </a:ext>
            </a:extLst>
          </p:cNvPr>
          <p:cNvSpPr/>
          <p:nvPr/>
        </p:nvSpPr>
        <p:spPr>
          <a:xfrm>
            <a:off x="3885903" y="3467576"/>
            <a:ext cx="1986468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Code</a:t>
            </a: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05628E1-986A-6E67-5CCF-5CD8338258BD}"/>
              </a:ext>
            </a:extLst>
          </p:cNvPr>
          <p:cNvSpPr/>
          <p:nvPr/>
        </p:nvSpPr>
        <p:spPr>
          <a:xfrm>
            <a:off x="6199632" y="3467576"/>
            <a:ext cx="1986468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Physique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E39A9320-7D0B-6D7F-A05C-3B25041AF98E}"/>
              </a:ext>
            </a:extLst>
          </p:cNvPr>
          <p:cNvSpPr/>
          <p:nvPr/>
        </p:nvSpPr>
        <p:spPr>
          <a:xfrm>
            <a:off x="1572174" y="3467576"/>
            <a:ext cx="1986468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9072" y="2478024"/>
            <a:ext cx="6219298" cy="369417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dirty="0"/>
              <a:t>modulante sinusoïdale</a:t>
            </a:r>
          </a:p>
          <a:p>
            <a:endParaRPr lang="fr-FR" dirty="0"/>
          </a:p>
          <a:p>
            <a:r>
              <a:rPr lang="fr-FR" dirty="0"/>
              <a:t>B3_data_02.csv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5378244" y="531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http://lense.institutoptique.fr/outils_nums/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757084" y="2317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= A</a:t>
            </a:r>
            <a:r>
              <a:rPr lang="fr-FR" sz="1800" b="1" baseline="-25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sin(</a:t>
            </a:r>
            <a:r>
              <a:rPr lang="fr-FR" sz="1800" b="1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.t)</a:t>
            </a:r>
            <a:r>
              <a:rPr lang="fr-FR" sz="18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477</TotalTime>
  <Words>410</Words>
  <Application>Microsoft Office PowerPoint</Application>
  <PresentationFormat>Grand écran</PresentationFormat>
  <Paragraphs>66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1D  Modulation AM</vt:lpstr>
      <vt:lpstr>Déroulement du bloc 3</vt:lpstr>
      <vt:lpstr>Contexte</vt:lpstr>
      <vt:lpstr>Travail à réaliser</vt:lpstr>
      <vt:lpstr>Evaluation</vt:lpstr>
      <vt:lpstr>Quelques fonctions intéressantes</vt:lpstr>
      <vt:lpstr>Fichiers à analyser</vt:lpstr>
      <vt:lpstr>Rappels sur la modulation d’amplitude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150</cp:revision>
  <dcterms:created xsi:type="dcterms:W3CDTF">2023-04-08T12:37:13Z</dcterms:created>
  <dcterms:modified xsi:type="dcterms:W3CDTF">2023-06-21T15:54:48Z</dcterms:modified>
</cp:coreProperties>
</file>