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303" r:id="rId24"/>
    <p:sldId id="298" r:id="rId25"/>
    <p:sldId id="275" r:id="rId26"/>
    <p:sldId id="299" r:id="rId27"/>
    <p:sldId id="296" r:id="rId28"/>
    <p:sldId id="302" r:id="rId29"/>
    <p:sldId id="300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3999261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80AB8B9-743B-E822-119A-4E6617829659}"/>
              </a:ext>
            </a:extLst>
          </p:cNvPr>
          <p:cNvSpPr txBox="1"/>
          <p:nvPr/>
        </p:nvSpPr>
        <p:spPr>
          <a:xfrm>
            <a:off x="822960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sol = </a:t>
            </a:r>
            <a:r>
              <a:rPr lang="fr-FR" dirty="0" err="1"/>
              <a:t>scipy.integrate.</a:t>
            </a:r>
            <a:r>
              <a:rPr lang="fr-FR" b="1" dirty="0" err="1"/>
              <a:t>solve_ivp</a:t>
            </a:r>
            <a:r>
              <a:rPr lang="fr-FR" dirty="0"/>
              <a:t>(F, [0,1], [5])</a:t>
            </a:r>
            <a:r>
              <a:rPr lang="fr-FR" b="1" dirty="0"/>
              <a:t> </a:t>
            </a:r>
          </a:p>
          <a:p>
            <a:r>
              <a:rPr lang="fr-FR" b="1" dirty="0"/>
              <a:t>	</a:t>
            </a:r>
            <a:r>
              <a:rPr lang="fr-FR" sz="1400" dirty="0"/>
              <a:t># résolution entre t = 0 et t = 1, pour Vs(0) = 5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9DF765-98FB-E9D9-1C94-7CDAB992AB93}"/>
              </a:ext>
            </a:extLst>
          </p:cNvPr>
          <p:cNvSpPr txBox="1"/>
          <p:nvPr/>
        </p:nvSpPr>
        <p:spPr>
          <a:xfrm>
            <a:off x="6345936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time = sol.t</a:t>
            </a:r>
          </a:p>
          <a:p>
            <a:r>
              <a:rPr lang="fr-FR" dirty="0" err="1"/>
              <a:t>Vs_t</a:t>
            </a:r>
            <a:r>
              <a:rPr lang="fr-FR" dirty="0"/>
              <a:t> = </a:t>
            </a:r>
            <a:r>
              <a:rPr lang="fr-FR" dirty="0" err="1"/>
              <a:t>sol.y.flat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solve_ivp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5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6A2EE1F-C850-0C5F-502C-DD5D365ADBCC}"/>
              </a:ext>
            </a:extLst>
          </p:cNvPr>
          <p:cNvSpPr txBox="1"/>
          <p:nvPr/>
        </p:nvSpPr>
        <p:spPr>
          <a:xfrm>
            <a:off x="9812867" y="5098661"/>
            <a:ext cx="15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 défaut / RK45</a:t>
            </a:r>
          </a:p>
        </p:txBody>
      </p:sp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6556422" y="2412879"/>
            <a:ext cx="203912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/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/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/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blipFill>
                <a:blip r:embed="rId5"/>
                <a:stretch>
                  <a:fillRect l="-1356" r="-101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/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665</TotalTime>
  <Words>2190</Words>
  <Application>Microsoft Office PowerPoint</Application>
  <PresentationFormat>Grand écran</PresentationFormat>
  <Paragraphs>368</Paragraphs>
  <Slides>31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Intégration Numérique / SciPy</vt:lpstr>
      <vt:lpstr>D’autres méthodes plus optimisées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321</cp:revision>
  <dcterms:created xsi:type="dcterms:W3CDTF">2023-04-08T12:37:13Z</dcterms:created>
  <dcterms:modified xsi:type="dcterms:W3CDTF">2023-08-29T15:58:27Z</dcterms:modified>
</cp:coreProperties>
</file>