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5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83E5-4A3C-43B9-8363-1ABF9CE8E6D7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FC58-D3A1-4BAA-B078-05905F1710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29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  <p:sp>
        <p:nvSpPr>
          <p:cNvPr id="26628" name="Espace réservé de l'en-têt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fr-FR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874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3997E-C86A-782B-579A-916677F88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23A17B-17EB-0F4E-BEED-C5F51F9A7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6EBAA3-DFCB-D23E-775D-D66D068E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04AF-0602-4976-B4BE-1BEBF04907BB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208283-2117-0D8B-10A1-A6764554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5F9A2E-212C-BCEF-3364-0087CCA0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BCE1-C6B9-402E-8DB0-FC25EC6C6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83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65CF2-71D4-B454-107B-6BF85FAB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B01171-73A9-8940-C864-910C643D0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B678D3-28C5-7202-17FE-8594993F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04AF-0602-4976-B4BE-1BEBF04907BB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8C26AF-3C14-E540-B76D-771105BD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D10665-F3EF-7A2C-EBD5-4E16F898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BCE1-C6B9-402E-8DB0-FC25EC6C6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6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ED15F32-3809-B7B4-B2DB-E427014A5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5B37DD-B21E-958B-4E01-D201BA639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0D0297-50C9-FB97-DF51-EFC0A657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04AF-0602-4976-B4BE-1BEBF04907BB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4AD91-99F9-F753-696A-B12724B3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B6F9A5-2A1F-2D21-6759-5755FE80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BCE1-C6B9-402E-8DB0-FC25EC6C6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16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52928-352C-F95F-228F-086A4D77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489671-7B3F-F8DA-E5BE-DA729C3C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CD4C34-2519-18AA-B304-45601D05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04AF-0602-4976-B4BE-1BEBF04907BB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6BE25D-4C5B-59A1-2711-4166890C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A34D17-0BD0-749E-B1D8-82FBF3F2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BCE1-C6B9-402E-8DB0-FC25EC6C6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0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E3464-355A-85AA-6466-1CBE7395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C42710-8D37-90B6-9C5E-E780D9100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9136F3-AD26-477F-1CC2-BFC33A8F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04AF-0602-4976-B4BE-1BEBF04907BB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E305AC-7A4C-7BBF-595F-C10F32E1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C12D55-47C9-2733-CEF4-01A17542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BCE1-C6B9-402E-8DB0-FC25EC6C6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31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A7E11A-97EB-DB21-1372-038657B7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D0CDF2-8914-7361-A0F4-645AF4BC2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0EA6A1-B664-C3F5-891C-25B012A7D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BE9431-DD98-F62E-F2F5-53936590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04AF-0602-4976-B4BE-1BEBF04907BB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7DCB40-B10D-E806-EDBE-9BBB028F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4023DF-0D8D-C31F-DBD7-3E6D6BFF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BCE1-C6B9-402E-8DB0-FC25EC6C6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D030C-A561-199B-CFF6-EA5D3B28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22D258-D1D0-94A6-17B9-8D4CC4F0A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B32752-9AFE-4D5C-439F-78CE23702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98885E-32BC-79A8-F50E-77AD0DFD5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FC4DE0-536C-598A-9538-8D0127D7F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0E4203-5E4E-E6CB-8810-A3DD3623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04AF-0602-4976-B4BE-1BEBF04907BB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EA7076-3AA7-523B-2C7B-6A1ABAE1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0124C9-068A-B421-DE6A-E629901D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BCE1-C6B9-402E-8DB0-FC25EC6C6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9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08060-A2D8-2EA0-F8C8-86BAD4EA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2224B4-86AD-5909-552B-F4E8412C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04AF-0602-4976-B4BE-1BEBF04907BB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AA005D-2501-E0A4-B070-AC70BAC6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512813-121C-DE3B-9D74-4D161ED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BCE1-C6B9-402E-8DB0-FC25EC6C6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42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A36227-32A7-0F55-28E4-46675C18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04AF-0602-4976-B4BE-1BEBF04907BB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C83A58-7969-94F2-EC39-A7F5BEF3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DFD9E1-E4AB-02E5-6556-0013DF7B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BCE1-C6B9-402E-8DB0-FC25EC6C6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03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845A4-90C4-2F8A-F0AB-481128EB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C4E26-2BD7-47B4-ED69-7ED6B5F99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21B500-8655-D9FD-EFF1-DF80BADD4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82BB68-41BA-4E9D-68EF-BAD5D963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04AF-0602-4976-B4BE-1BEBF04907BB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E63401-D2B6-E4BB-5D09-0996FF1A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18F5A7-CDD6-7A40-43D5-4B6C131F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BCE1-C6B9-402E-8DB0-FC25EC6C6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9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2B6EB-9E94-2954-3019-E16E35E2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0D8D2E-C766-4110-F2DE-A897EE427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85BCB0-D4A8-98D6-7A17-6244C6146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FB8C8C-2DA1-70CF-0CD1-F98C79B0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704AF-0602-4976-B4BE-1BEBF04907BB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48D365-AAAE-4543-9666-D1ADA9FE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AFDFAF-0464-C988-A5D0-2DF94509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BCE1-C6B9-402E-8DB0-FC25EC6C6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6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1F8B10-64AB-1815-764C-282808E9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3875EC-9885-85A2-EE69-A5B9108D0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C73291-637C-0791-4EB9-A05CFDC87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704AF-0602-4976-B4BE-1BEBF04907BB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CBE677-912B-6CB1-AB2D-EA2C7921C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B48C47-9F12-717F-BB3D-BD9A421E8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6BCE1-C6B9-402E-8DB0-FC25EC6C6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08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4184" y="-134901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 sz="2800" b="1" dirty="0"/>
              <a:t>Utilisation de </a:t>
            </a:r>
            <a:r>
              <a:rPr lang="fr-FR" sz="2800" b="1" dirty="0" err="1"/>
              <a:t>meshgrid</a:t>
            </a:r>
            <a:r>
              <a:rPr lang="fr-FR" sz="2800" b="1" dirty="0"/>
              <a:t> pour le calcul du barycentre</a:t>
            </a:r>
          </a:p>
        </p:txBody>
      </p:sp>
      <p:sp>
        <p:nvSpPr>
          <p:cNvPr id="1030" name="AutoShape 2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673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1" name="AutoShape 4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673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2" name="AutoShape 6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673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3" name="AutoShape 8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673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4" name="AutoShape 10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673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8" name="AutoShape 5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673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9" name="AutoShape 7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673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8" name="Espace réservé du numéro de diapositive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21453-0987-4234-BD17-D71188AE9DFB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76A62E-EB37-0D75-21E7-7C7E74AF7DF3}"/>
              </a:ext>
            </a:extLst>
          </p:cNvPr>
          <p:cNvSpPr txBox="1"/>
          <p:nvPr/>
        </p:nvSpPr>
        <p:spPr>
          <a:xfrm flipH="1">
            <a:off x="1703955" y="836713"/>
            <a:ext cx="3527949" cy="1260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 = </a:t>
            </a:r>
            <a:r>
              <a:rPr lang="fr-FR" sz="2000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np.linspace</a:t>
            </a:r>
            <a:r>
              <a:rPr lang="fr-FR" sz="20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(0,499,500)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 = </a:t>
            </a:r>
            <a:r>
              <a:rPr lang="fr-FR" sz="2000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np.linspace</a:t>
            </a:r>
            <a:r>
              <a:rPr lang="fr-FR" sz="20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(0,499,500)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XX,YY = </a:t>
            </a:r>
            <a:r>
              <a:rPr lang="fr-FR" sz="2000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np.meshgrid</a:t>
            </a:r>
            <a:r>
              <a:rPr lang="fr-FR" sz="20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(X,Y)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1C7BCE0-FB93-CA2A-4D7B-3908019A1882}"/>
              </a:ext>
            </a:extLst>
          </p:cNvPr>
          <p:cNvSpPr txBox="1"/>
          <p:nvPr/>
        </p:nvSpPr>
        <p:spPr>
          <a:xfrm flipH="1">
            <a:off x="5021717" y="836713"/>
            <a:ext cx="935661" cy="40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XX =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24D826-E498-42F5-78EB-02EE5D5464CB}"/>
              </a:ext>
            </a:extLst>
          </p:cNvPr>
          <p:cNvSpPr txBox="1"/>
          <p:nvPr/>
        </p:nvSpPr>
        <p:spPr>
          <a:xfrm flipH="1">
            <a:off x="5813176" y="836713"/>
            <a:ext cx="165097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0  1  2	… 499</a:t>
            </a:r>
          </a:p>
          <a:p>
            <a:r>
              <a:rPr lang="fr-FR" sz="1400" dirty="0"/>
              <a:t>0  1  2	… 499</a:t>
            </a:r>
          </a:p>
          <a:p>
            <a:r>
              <a:rPr lang="fr-FR" sz="1400" dirty="0"/>
              <a:t>.</a:t>
            </a:r>
          </a:p>
          <a:p>
            <a:r>
              <a:rPr lang="fr-FR" sz="1400" dirty="0"/>
              <a:t>.</a:t>
            </a:r>
          </a:p>
          <a:p>
            <a:r>
              <a:rPr lang="fr-FR" sz="1400" dirty="0"/>
              <a:t>.</a:t>
            </a:r>
          </a:p>
          <a:p>
            <a:r>
              <a:rPr lang="fr-FR" sz="1400" dirty="0"/>
              <a:t>0  1  2	… 499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F8A9ED-89EB-EE69-4646-BAD5997A737B}"/>
              </a:ext>
            </a:extLst>
          </p:cNvPr>
          <p:cNvSpPr txBox="1"/>
          <p:nvPr/>
        </p:nvSpPr>
        <p:spPr>
          <a:xfrm flipH="1">
            <a:off x="7752185" y="836713"/>
            <a:ext cx="935661" cy="40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YY =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E0D3F0-E2F8-2512-0094-00F9AB5D9B59}"/>
              </a:ext>
            </a:extLst>
          </p:cNvPr>
          <p:cNvSpPr txBox="1"/>
          <p:nvPr/>
        </p:nvSpPr>
        <p:spPr>
          <a:xfrm flipH="1">
            <a:off x="8445846" y="836713"/>
            <a:ext cx="153858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0  0  0	… 0</a:t>
            </a:r>
          </a:p>
          <a:p>
            <a:r>
              <a:rPr lang="fr-FR" sz="1400" dirty="0"/>
              <a:t>1  1  1	… 1</a:t>
            </a:r>
          </a:p>
          <a:p>
            <a:r>
              <a:rPr lang="fr-FR" sz="1400" dirty="0"/>
              <a:t>.</a:t>
            </a:r>
          </a:p>
          <a:p>
            <a:r>
              <a:rPr lang="fr-FR" sz="1400" dirty="0"/>
              <a:t>.</a:t>
            </a:r>
          </a:p>
          <a:p>
            <a:r>
              <a:rPr lang="fr-FR" sz="1400" dirty="0"/>
              <a:t>.</a:t>
            </a:r>
          </a:p>
          <a:p>
            <a:r>
              <a:rPr lang="fr-FR" sz="1400" dirty="0"/>
              <a:t>499  499 … 499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11B690-C0C0-CD65-D53A-7472A1B79CE4}"/>
              </a:ext>
            </a:extLst>
          </p:cNvPr>
          <p:cNvSpPr txBox="1"/>
          <p:nvPr/>
        </p:nvSpPr>
        <p:spPr>
          <a:xfrm flipH="1">
            <a:off x="2927648" y="2418955"/>
            <a:ext cx="384982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I(0,0)	I(0,1)	…	I(0,499)</a:t>
            </a:r>
          </a:p>
          <a:p>
            <a:r>
              <a:rPr lang="fr-FR" sz="1400" dirty="0"/>
              <a:t>I(1,0)	I(1,1)	…	I(1,499)</a:t>
            </a:r>
          </a:p>
          <a:p>
            <a:r>
              <a:rPr lang="fr-FR" sz="1400" dirty="0"/>
              <a:t>.</a:t>
            </a:r>
          </a:p>
          <a:p>
            <a:r>
              <a:rPr lang="fr-FR" sz="1400" dirty="0"/>
              <a:t>.</a:t>
            </a:r>
          </a:p>
          <a:p>
            <a:r>
              <a:rPr lang="fr-FR" sz="1400" dirty="0"/>
              <a:t>.</a:t>
            </a:r>
          </a:p>
          <a:p>
            <a:r>
              <a:rPr lang="fr-FR" sz="1400" dirty="0"/>
              <a:t>I(499,0)	I(499,1)	…	I(499,499)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54383EE-C3C7-295B-A05E-9773931B74F4}"/>
              </a:ext>
            </a:extLst>
          </p:cNvPr>
          <p:cNvSpPr txBox="1"/>
          <p:nvPr/>
        </p:nvSpPr>
        <p:spPr>
          <a:xfrm flipH="1">
            <a:off x="1703955" y="2376913"/>
            <a:ext cx="1224135" cy="40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image =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93E99D2-DCCC-1E2E-F669-EE0DF4995022}"/>
              </a:ext>
            </a:extLst>
          </p:cNvPr>
          <p:cNvSpPr txBox="1"/>
          <p:nvPr/>
        </p:nvSpPr>
        <p:spPr>
          <a:xfrm flipH="1">
            <a:off x="1823594" y="4030499"/>
            <a:ext cx="1980927" cy="40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XX * image 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EB560EA-0371-EEA1-45B4-4F806F90949B}"/>
              </a:ext>
            </a:extLst>
          </p:cNvPr>
          <p:cNvSpPr txBox="1"/>
          <p:nvPr/>
        </p:nvSpPr>
        <p:spPr>
          <a:xfrm flipH="1">
            <a:off x="1908258" y="4365105"/>
            <a:ext cx="353967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0*I(0,0)	1*I(0,1)  …  499*I(0,499)</a:t>
            </a:r>
          </a:p>
          <a:p>
            <a:r>
              <a:rPr lang="fr-FR" sz="1400" dirty="0"/>
              <a:t>0*I(1,0)	1*I(1,1)  …  499*I(1,499)</a:t>
            </a:r>
          </a:p>
          <a:p>
            <a:r>
              <a:rPr lang="fr-FR" sz="1400" dirty="0"/>
              <a:t>.</a:t>
            </a:r>
          </a:p>
          <a:p>
            <a:r>
              <a:rPr lang="fr-FR" sz="1400" dirty="0"/>
              <a:t>.</a:t>
            </a:r>
          </a:p>
          <a:p>
            <a:r>
              <a:rPr lang="fr-FR" sz="1400" dirty="0"/>
              <a:t>.</a:t>
            </a:r>
          </a:p>
          <a:p>
            <a:r>
              <a:rPr lang="fr-FR" sz="1400" dirty="0"/>
              <a:t>0*I(499,0) 1*I(499,1)  …   499*I(499,499)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CFD7DCC-61CC-4C08-9245-EA14C3876BCC}"/>
              </a:ext>
            </a:extLst>
          </p:cNvPr>
          <p:cNvSpPr txBox="1"/>
          <p:nvPr/>
        </p:nvSpPr>
        <p:spPr>
          <a:xfrm flipH="1">
            <a:off x="1854514" y="5851797"/>
            <a:ext cx="3305382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* : Multiplication terme à terme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475957-C92A-B831-72DE-1D0B2C00EEE6}"/>
              </a:ext>
            </a:extLst>
          </p:cNvPr>
          <p:cNvSpPr txBox="1"/>
          <p:nvPr/>
        </p:nvSpPr>
        <p:spPr>
          <a:xfrm flipH="1">
            <a:off x="1847528" y="6129146"/>
            <a:ext cx="3203848" cy="40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np.sum</a:t>
            </a:r>
            <a:r>
              <a:rPr lang="fr-FR" sz="20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(XX * image) ?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4824FB2-0267-7D8F-E30A-A807E5A7220A}"/>
              </a:ext>
            </a:extLst>
          </p:cNvPr>
          <p:cNvSpPr txBox="1"/>
          <p:nvPr/>
        </p:nvSpPr>
        <p:spPr>
          <a:xfrm flipH="1">
            <a:off x="5879977" y="4030499"/>
            <a:ext cx="1980927" cy="40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YY * image =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9513ADA-7EC6-299C-3954-F8B688DAD1EB}"/>
              </a:ext>
            </a:extLst>
          </p:cNvPr>
          <p:cNvSpPr txBox="1"/>
          <p:nvPr/>
        </p:nvSpPr>
        <p:spPr>
          <a:xfrm flipH="1">
            <a:off x="5952913" y="4365105"/>
            <a:ext cx="400252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0*I(0,0)	0*I(0,1)  …  0*I(0,499)</a:t>
            </a:r>
          </a:p>
          <a:p>
            <a:r>
              <a:rPr lang="fr-FR" sz="1400" dirty="0"/>
              <a:t>1*I(1,0)	1*I(1,1)  …  1*I(1,499)</a:t>
            </a:r>
          </a:p>
          <a:p>
            <a:r>
              <a:rPr lang="fr-FR" sz="1400" dirty="0"/>
              <a:t>.</a:t>
            </a:r>
          </a:p>
          <a:p>
            <a:r>
              <a:rPr lang="fr-FR" sz="1400" dirty="0"/>
              <a:t>.</a:t>
            </a:r>
          </a:p>
          <a:p>
            <a:r>
              <a:rPr lang="fr-FR" sz="1400" dirty="0"/>
              <a:t>.</a:t>
            </a:r>
          </a:p>
          <a:p>
            <a:r>
              <a:rPr lang="fr-FR" sz="1400" dirty="0"/>
              <a:t>499*I(499,0) 499*I(499,1)  …   499*I(499,499)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B2E37BE-090C-1167-52D5-314ACE053C57}"/>
              </a:ext>
            </a:extLst>
          </p:cNvPr>
          <p:cNvSpPr txBox="1"/>
          <p:nvPr/>
        </p:nvSpPr>
        <p:spPr>
          <a:xfrm flipH="1">
            <a:off x="5951984" y="6129146"/>
            <a:ext cx="3071156" cy="40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np.sum</a:t>
            </a:r>
            <a:r>
              <a:rPr lang="fr-FR" sz="20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(YY * image) ? </a:t>
            </a:r>
          </a:p>
        </p:txBody>
      </p:sp>
    </p:spTree>
    <p:extLst>
      <p:ext uri="{BB962C8B-B14F-4D97-AF65-F5344CB8AC3E}">
        <p14:creationId xmlns:p14="http://schemas.microsoft.com/office/powerpoint/2010/main" val="14159119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Grand écran</PresentationFormat>
  <Paragraphs>43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Utilisation de meshgrid pour le calcul du barycentre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Utilisation de meshgrid pour le calcul du barycentre</dc:title>
  <dc:creator>Lebrun Sylvie</dc:creator>
  <cp:lastModifiedBy>Lebrun Sylvie</cp:lastModifiedBy>
  <cp:revision>1</cp:revision>
  <dcterms:created xsi:type="dcterms:W3CDTF">2023-10-19T12:10:32Z</dcterms:created>
  <dcterms:modified xsi:type="dcterms:W3CDTF">2023-10-19T12:11:20Z</dcterms:modified>
</cp:coreProperties>
</file>