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8" r:id="rId6"/>
    <p:sldId id="277" r:id="rId7"/>
    <p:sldId id="279" r:id="rId8"/>
    <p:sldId id="275" r:id="rId9"/>
    <p:sldId id="276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57" autoAdjust="0"/>
  </p:normalViewPr>
  <p:slideViewPr>
    <p:cSldViewPr snapToGrid="0">
      <p:cViewPr varScale="1">
        <p:scale>
          <a:sx n="60" d="100"/>
          <a:sy n="60" d="100"/>
        </p:scale>
        <p:origin x="8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Capteurs et mise en forme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M6 - Mettre en forme un capteur de température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Diode Zener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D8AC4F-08F3-4833-EEE0-B3C173C6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824" y="2235433"/>
            <a:ext cx="3996828" cy="41780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BCF384E-915A-1920-D403-7E8DDA61A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280" y="3790885"/>
            <a:ext cx="2080440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4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M6 - Mettre en forme un capteur de température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Régulation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D8AC4F-08F3-4833-EEE0-B3C173C6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2" y="2235433"/>
            <a:ext cx="2490340" cy="26032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7AB464-0B8A-D52C-B18F-AC27511DF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273" y="2235433"/>
            <a:ext cx="4620627" cy="427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9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Capteurs et mise en forme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Abaisser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Elever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Limiter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Amplifier un signal BF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Mettre en œuvre un capteur de température PT100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C0906A-49C5-46D6-F2EE-F0A61404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42" y="2478024"/>
            <a:ext cx="2516842" cy="161223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Fondamentaux</a:t>
            </a:r>
          </a:p>
          <a:p>
            <a:r>
              <a:rPr lang="fr-FR" sz="1800" dirty="0"/>
              <a:t>Fiche Résumé : </a:t>
            </a:r>
            <a:r>
              <a:rPr lang="fr-FR" sz="1800" b="1" dirty="0"/>
              <a:t>Capteurs </a:t>
            </a:r>
            <a:endParaRPr lang="fr-FR" sz="1800" dirty="0"/>
          </a:p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Diodes</a:t>
            </a:r>
          </a:p>
        </p:txBody>
      </p:sp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Abaisser une tension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Pont diviseur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EC9E2E-4F4D-52EA-E31A-F3A41894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16" y="2464816"/>
            <a:ext cx="5198310" cy="3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Elever une tension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Montage amplificateur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848224-6E90-D97C-5455-C2B9AAC2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8" y="2089441"/>
            <a:ext cx="4715633" cy="42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7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M3 - Limiter une tension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Diodes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E358D8-B69A-56BE-8E7D-78F5258C4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923" y="2364264"/>
            <a:ext cx="7776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Amplifier un signal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Montage amplificateur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(ici non-inverseur)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848224-6E90-D97C-5455-C2B9AAC2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8" y="2089441"/>
            <a:ext cx="4715633" cy="42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5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M5 - Additionner des signaux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ALI : montage additionneur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5D58F1-8865-34F3-CC12-3987DB61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658" y="3325461"/>
            <a:ext cx="5896436" cy="29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1DBEBC0-4D80-CE59-B409-8C5565A7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90" y="2838092"/>
            <a:ext cx="8331468" cy="35409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M6 - Mettre en forme un capteur de température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forme</a:t>
            </a:r>
          </a:p>
        </p:txBody>
      </p:sp>
    </p:spTree>
    <p:extLst>
      <p:ext uri="{BB962C8B-B14F-4D97-AF65-F5344CB8AC3E}">
        <p14:creationId xmlns:p14="http://schemas.microsoft.com/office/powerpoint/2010/main" val="883258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304</TotalTime>
  <Words>182</Words>
  <Application>Microsoft Office PowerPoint</Application>
  <PresentationFormat>Grand écran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Capteurs et mise en forme</vt:lpstr>
      <vt:lpstr>Déroulement des modules CéTI</vt:lpstr>
      <vt:lpstr>Capteurs et mise en forme</vt:lpstr>
      <vt:lpstr>M1 – Abaisser une tension</vt:lpstr>
      <vt:lpstr>M2 – Elever une tension</vt:lpstr>
      <vt:lpstr>M3 - Limiter une tension</vt:lpstr>
      <vt:lpstr>M4 – Amplifier un signal</vt:lpstr>
      <vt:lpstr>M5 - Additionner des signaux</vt:lpstr>
      <vt:lpstr>M6 - Mettre en forme un capteur de température</vt:lpstr>
      <vt:lpstr>M6 - Mettre en forme un capteur de température</vt:lpstr>
      <vt:lpstr>M6 - Mettre en forme un capteur de température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150</cp:revision>
  <dcterms:created xsi:type="dcterms:W3CDTF">2023-04-08T12:37:13Z</dcterms:created>
  <dcterms:modified xsi:type="dcterms:W3CDTF">2023-09-16T08:24:47Z</dcterms:modified>
</cp:coreProperties>
</file>