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9" r:id="rId8"/>
    <p:sldId id="280" r:id="rId9"/>
    <p:sldId id="281" r:id="rId10"/>
    <p:sldId id="277" r:id="rId11"/>
    <p:sldId id="278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7" autoAdjust="0"/>
  </p:normalViewPr>
  <p:slideViewPr>
    <p:cSldViewPr snapToGrid="0">
      <p:cViewPr varScale="1">
        <p:scale>
          <a:sx n="64" d="100"/>
          <a:sy n="64" d="100"/>
        </p:scale>
        <p:origin x="15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3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8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Filtrage actif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Capacité commutée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20C9EA-0CA6-82F5-467F-873773B6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9" y="3429000"/>
            <a:ext cx="8477628" cy="3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791303" cy="3694176"/>
          </a:xfrm>
        </p:spPr>
        <p:txBody>
          <a:bodyPr/>
          <a:lstStyle/>
          <a:p>
            <a:r>
              <a:rPr lang="fr-FR" dirty="0"/>
              <a:t>Intégrateur à capacité commutée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03FA4F-78A9-983F-B053-6700677C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5" y="3750089"/>
            <a:ext cx="6346236" cy="24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4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791303" cy="3694176"/>
          </a:xfrm>
        </p:spPr>
        <p:txBody>
          <a:bodyPr/>
          <a:lstStyle/>
          <a:p>
            <a:r>
              <a:rPr lang="fr-FR" dirty="0"/>
              <a:t>MAX296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7A3903-C442-B72D-EAF8-25737F42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85" y="2251533"/>
            <a:ext cx="5692436" cy="41766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C6AC1B-CEAB-C6E1-4C51-D82283DB5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9" y="3278035"/>
            <a:ext cx="4867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Gabarit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FA968E-87AA-98A2-A3C1-4744929F1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01" y="2609507"/>
            <a:ext cx="6771657" cy="33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actif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Filtrer des composantes fréquentielles</a:t>
            </a:r>
          </a:p>
          <a:p>
            <a:pPr lvl="1"/>
            <a:r>
              <a:rPr lang="fr-FR" dirty="0"/>
              <a:t>Filtre passif ordre 1</a:t>
            </a:r>
          </a:p>
          <a:p>
            <a:pPr lvl="1"/>
            <a:r>
              <a:rPr lang="fr-FR" dirty="0"/>
              <a:t>Filtre actif universel ordre 2</a:t>
            </a:r>
          </a:p>
          <a:p>
            <a:pPr lvl="1"/>
            <a:r>
              <a:rPr lang="fr-FR" dirty="0"/>
              <a:t>Filtre à capacité commutée</a:t>
            </a:r>
          </a:p>
          <a:p>
            <a:r>
              <a:rPr lang="fr-FR" dirty="0"/>
              <a:t>Réaliser un filtre à partir d’un gabarit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C0906A-49C5-46D6-F2EE-F0A614045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542" y="2478024"/>
            <a:ext cx="2516842" cy="161223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Filtrage  / Ordre 1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Filtrage  / Ordre 2</a:t>
            </a:r>
          </a:p>
        </p:txBody>
      </p:sp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universelle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3F6C4D-AD39-6F46-3BC7-4C9F0EAD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91" y="3429000"/>
            <a:ext cx="9762873" cy="22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8EFA40-A38F-35B6-738F-A057BB13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22" y="2478024"/>
            <a:ext cx="5243343" cy="41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Additionneur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49E5D-0319-544C-7886-2965D140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22" y="2535900"/>
            <a:ext cx="5644974" cy="37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UAF42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E7958A-AAED-DB88-818A-ACA1CCF8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81" y="2593298"/>
            <a:ext cx="8977398" cy="40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E365C1-D967-B59F-5994-0629307B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97" y="2282671"/>
            <a:ext cx="7320041" cy="44015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UAF42 / Application</a:t>
            </a:r>
          </a:p>
        </p:txBody>
      </p:sp>
    </p:spTree>
    <p:extLst>
      <p:ext uri="{BB962C8B-B14F-4D97-AF65-F5344CB8AC3E}">
        <p14:creationId xmlns:p14="http://schemas.microsoft.com/office/powerpoint/2010/main" val="13110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UAF42 / Application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AD4C16-22B5-7166-1D30-794656C3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43" y="3247925"/>
            <a:ext cx="6793454" cy="34363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E365C1-D967-B59F-5994-0629307B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216" y="2304539"/>
            <a:ext cx="3137783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47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529</TotalTime>
  <Words>192</Words>
  <Application>Microsoft Office PowerPoint</Application>
  <PresentationFormat>Grand écran</PresentationFormat>
  <Paragraphs>47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Filtrage actif</vt:lpstr>
      <vt:lpstr>Déroulement des modules CéTI</vt:lpstr>
      <vt:lpstr>Filtrage actif</vt:lpstr>
      <vt:lpstr>M2 – Filtrage Actif – Ordre 2</vt:lpstr>
      <vt:lpstr>M2 – Filtrage Actif – Ordre 2</vt:lpstr>
      <vt:lpstr>M2 – Filtrage Actif – Ordre 2</vt:lpstr>
      <vt:lpstr>M2 – Filtrage Actif – Ordre 2</vt:lpstr>
      <vt:lpstr>M2 – Filtrage Actif – Ordre 2</vt:lpstr>
      <vt:lpstr>M2 – Filtrage Actif – Ordre 2</vt:lpstr>
      <vt:lpstr>M3 – Filtrage à capacité commutée</vt:lpstr>
      <vt:lpstr>M3 – Filtrage à capacité commutée</vt:lpstr>
      <vt:lpstr>M3 – Filtrage à capacité commutée</vt:lpstr>
      <vt:lpstr>M4 – Gabarit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154</cp:revision>
  <dcterms:created xsi:type="dcterms:W3CDTF">2023-04-08T12:37:13Z</dcterms:created>
  <dcterms:modified xsi:type="dcterms:W3CDTF">2023-10-13T09:44:30Z</dcterms:modified>
</cp:coreProperties>
</file>