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8"/>
  </p:notesMasterIdLst>
  <p:sldIdLst>
    <p:sldId id="256" r:id="rId2"/>
    <p:sldId id="272" r:id="rId3"/>
    <p:sldId id="273" r:id="rId4"/>
    <p:sldId id="274" r:id="rId5"/>
    <p:sldId id="283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77" r:id="rId19"/>
    <p:sldId id="296" r:id="rId20"/>
    <p:sldId id="278" r:id="rId21"/>
    <p:sldId id="298" r:id="rId22"/>
    <p:sldId id="300" r:id="rId23"/>
    <p:sldId id="299" r:id="rId24"/>
    <p:sldId id="301" r:id="rId25"/>
    <p:sldId id="30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84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077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06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523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56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992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6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6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13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54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971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769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8381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897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882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6694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8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78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59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774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478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41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18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7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0.emf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emf"/><Relationship Id="rId5" Type="http://schemas.openxmlformats.org/officeDocument/2006/relationships/image" Target="../media/image31.png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emf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0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B3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E556784-711A-E9F9-1A80-7C66C03B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79" y="3347977"/>
            <a:ext cx="2409801" cy="3429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E10509-43A0-741B-1359-2E9F0B96F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3" y="2119908"/>
            <a:ext cx="5228948" cy="15212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79D17C-B679-3753-30EE-98E093D5F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269" y="3259836"/>
            <a:ext cx="2266516" cy="325526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EF3C24D-DBB7-A308-7AEC-0992280CD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0472" y="3867445"/>
            <a:ext cx="4275231" cy="29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6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D3FD0C3-C8AA-697D-F9EF-E4CF89DB0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99" y="3210306"/>
            <a:ext cx="5172075" cy="27241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BF02175-7007-38BE-D59E-1925EE078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147" y="4095235"/>
            <a:ext cx="4326927" cy="23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A64CDAA-15AF-9397-3857-4DA7B2638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147" y="4095235"/>
            <a:ext cx="4326927" cy="233326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4660" y="3143631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80E981-3898-A619-3F9C-46AB361A44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178" y="2762765"/>
            <a:ext cx="27622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91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660" y="3143631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80E981-3898-A619-3F9C-46AB361A4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3178" y="2762765"/>
            <a:ext cx="2762250" cy="8096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13FD235-0104-8620-F5DD-079ADC7E80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762" y="4325112"/>
            <a:ext cx="3669578" cy="1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9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660" y="3143631"/>
            <a:ext cx="2886075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80E981-3898-A619-3F9C-46AB361A4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948" y="6154314"/>
            <a:ext cx="1808063" cy="5299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F95F1E-618F-72CF-D098-B07DF9FA3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654" y="2338910"/>
            <a:ext cx="5793805" cy="434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6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C59C0DAA-1DA7-B2FD-1331-8C167C317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71" y="3000375"/>
            <a:ext cx="6486525" cy="317182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 /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D6F5FCE-563E-1680-82F1-9D9A22232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0932" y="3143631"/>
            <a:ext cx="28860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99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 /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4DD5A79-9BDB-6397-9369-CCB3B9FDC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68" y="3283968"/>
            <a:ext cx="3555367" cy="1738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646830-3F81-FDA9-02CD-6B75D0A61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486" y="2403601"/>
            <a:ext cx="2988048" cy="395219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2915520-9823-0517-B439-F945DF6AD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0490" y="6214121"/>
            <a:ext cx="1426899" cy="49517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46B537A-D2D6-1412-8265-DEBDA535E0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0524" y="4215938"/>
            <a:ext cx="4295759" cy="95961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62C97D2-D2A5-44C0-6584-C441563F54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7870" y="2482490"/>
            <a:ext cx="1784405" cy="13799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C72146F-E2A4-029A-8EBA-FEB94C2328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4662" y="5860614"/>
            <a:ext cx="1772216" cy="4951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33223C1-EE8F-5140-0571-212E0EA6A6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5275" y="6108203"/>
            <a:ext cx="1268850" cy="51845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38D106F-6591-5660-E61D-4BAFA157B4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275" y="5677939"/>
            <a:ext cx="1268850" cy="51845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67E663D-4782-217C-A0AB-E23E2F972D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68931" y="2196082"/>
            <a:ext cx="714875" cy="71487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4990DD7-3949-884C-9B18-6DFC62AAF042}"/>
              </a:ext>
            </a:extLst>
          </p:cNvPr>
          <p:cNvSpPr txBox="1"/>
          <p:nvPr/>
        </p:nvSpPr>
        <p:spPr>
          <a:xfrm>
            <a:off x="10066432" y="2186876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/>
              <a:t>SFH206</a:t>
            </a:r>
          </a:p>
        </p:txBody>
      </p:sp>
    </p:spTree>
    <p:extLst>
      <p:ext uri="{BB962C8B-B14F-4D97-AF65-F5344CB8AC3E}">
        <p14:creationId xmlns:p14="http://schemas.microsoft.com/office/powerpoint/2010/main" val="266808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 /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8756A98-FAA6-1113-1831-223949946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9777" y="2126836"/>
            <a:ext cx="5456127" cy="45062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DBFC18-B58D-E18E-5776-8CFFFA2976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380" y="3243805"/>
            <a:ext cx="3780563" cy="28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76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44305204-E648-4EE2-9279-23D7CEF28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06" y="1728216"/>
            <a:ext cx="6638866" cy="49791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9569265" y="210869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100 kOhms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1E1840-1ACB-4CB8-9039-56196183FA56}"/>
              </a:ext>
            </a:extLst>
          </p:cNvPr>
          <p:cNvSpPr txBox="1"/>
          <p:nvPr/>
        </p:nvSpPr>
        <p:spPr>
          <a:xfrm>
            <a:off x="9562898" y="328826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 kOhms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BD6D49F-EFFF-9508-F094-0D7D0FEF207F}"/>
              </a:ext>
            </a:extLst>
          </p:cNvPr>
          <p:cNvCxnSpPr>
            <a:cxnSpLocks/>
          </p:cNvCxnSpPr>
          <p:nvPr/>
        </p:nvCxnSpPr>
        <p:spPr>
          <a:xfrm>
            <a:off x="6711696" y="2164080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E9A0D3-3775-EEEE-D75D-FA19EE7D9AB2}"/>
              </a:ext>
            </a:extLst>
          </p:cNvPr>
          <p:cNvCxnSpPr>
            <a:cxnSpLocks/>
          </p:cNvCxnSpPr>
          <p:nvPr/>
        </p:nvCxnSpPr>
        <p:spPr>
          <a:xfrm>
            <a:off x="7498080" y="3763018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EC8D392-1259-EC5C-23F6-03D3F1D1BDF3}"/>
              </a:ext>
            </a:extLst>
          </p:cNvPr>
          <p:cNvSpPr txBox="1"/>
          <p:nvPr/>
        </p:nvSpPr>
        <p:spPr>
          <a:xfrm>
            <a:off x="6716012" y="24780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~6V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AAC3B2-35E1-BD8A-1E9C-DDCEE5A46071}"/>
              </a:ext>
            </a:extLst>
          </p:cNvPr>
          <p:cNvSpPr txBox="1"/>
          <p:nvPr/>
        </p:nvSpPr>
        <p:spPr>
          <a:xfrm>
            <a:off x="7498080" y="414044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~600 mV</a:t>
            </a:r>
          </a:p>
        </p:txBody>
      </p:sp>
    </p:spTree>
    <p:extLst>
      <p:ext uri="{BB962C8B-B14F-4D97-AF65-F5344CB8AC3E}">
        <p14:creationId xmlns:p14="http://schemas.microsoft.com/office/powerpoint/2010/main" val="1930712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Transmettre l’information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1A986BF-761D-30DF-5321-253FEC71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7836" y="3360172"/>
            <a:ext cx="3743133" cy="176961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EA88F38-634D-F188-7DA2-A39250211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5474" y="3214178"/>
            <a:ext cx="2438400" cy="752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4D9D807-8BB5-EDAE-8DD8-1EDC7C640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885" y="4591617"/>
            <a:ext cx="3669578" cy="17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7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4462E586-CEE0-BAFA-8675-69972846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65" y="1728216"/>
            <a:ext cx="6638866" cy="4979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M3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7763616" y="2108692"/>
            <a:ext cx="194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-15V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9746F1-D750-4EE5-9BEC-708A18DF2300}"/>
              </a:ext>
            </a:extLst>
          </p:cNvPr>
          <p:cNvSpPr txBox="1"/>
          <p:nvPr/>
        </p:nvSpPr>
        <p:spPr>
          <a:xfrm>
            <a:off x="7763616" y="3578352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0V</a:t>
            </a:r>
          </a:p>
        </p:txBody>
      </p:sp>
    </p:spTree>
    <p:extLst>
      <p:ext uri="{BB962C8B-B14F-4D97-AF65-F5344CB8AC3E}">
        <p14:creationId xmlns:p14="http://schemas.microsoft.com/office/powerpoint/2010/main" val="241486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680D81-E810-28BB-E8F0-45111CCDE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65" y="2106358"/>
            <a:ext cx="6600825" cy="3705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1BB403-7A97-2FC2-8E66-8C69EFB53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37" y="3881852"/>
            <a:ext cx="3633723" cy="27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E680D81-E810-28BB-E8F0-45111CCDE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265" y="2106358"/>
            <a:ext cx="6600825" cy="37052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B1BB403-7A97-2FC2-8E66-8C69EFB53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37" y="3881852"/>
            <a:ext cx="3633723" cy="272529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9164795-86DA-816D-AC6C-4EED04E0C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3008" y="5278295"/>
            <a:ext cx="3409950" cy="809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34A9D48-2967-25C0-C6F7-2A7E0B27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974" y="6036564"/>
            <a:ext cx="41814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8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096555-5848-0BE0-B8C5-48AEE9211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185" y="2140350"/>
            <a:ext cx="5300511" cy="436952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1117FE8-B431-A2B1-20EA-0634E603B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837" y="3881852"/>
            <a:ext cx="3633723" cy="272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6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0CB7A35-5E10-BE9D-1EC1-5A00A421C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916" y="3228328"/>
            <a:ext cx="8284116" cy="337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M4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38F123-7A89-C0F4-84ED-7071033F3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819" y="2894579"/>
            <a:ext cx="6454297" cy="263301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87F86BF-66BE-FEBC-D53F-BB76EDB7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532" y="3186188"/>
            <a:ext cx="4215436" cy="342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32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M5 – Détecter un obstacle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374F7D-2CBC-B44D-DA43-1AFF54FD0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Capteurs TOF – Time of Flight</a:t>
            </a:r>
          </a:p>
        </p:txBody>
      </p:sp>
      <p:pic>
        <p:nvPicPr>
          <p:cNvPr id="1026" name="Picture 2" descr="time of flight">
            <a:extLst>
              <a:ext uri="{FF2B5EF4-FFF2-40B4-BE49-F238E27FC236}">
                <a16:creationId xmlns:a16="http://schemas.microsoft.com/office/drawing/2014/main" id="{3DC6B9BE-6608-58C3-C7F1-BA99BD3FE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70" y="2100670"/>
            <a:ext cx="5611586" cy="420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5C6CDCE-AA88-6BC5-B453-C6ADEFD65E25}"/>
              </a:ext>
            </a:extLst>
          </p:cNvPr>
          <p:cNvSpPr txBox="1"/>
          <p:nvPr/>
        </p:nvSpPr>
        <p:spPr>
          <a:xfrm>
            <a:off x="2544715" y="6376487"/>
            <a:ext cx="7309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https://www.st.com/en/imaging-and-photonics-solutions/time-of-flight-sensors.html</a:t>
            </a:r>
          </a:p>
        </p:txBody>
      </p:sp>
    </p:spTree>
    <p:extLst>
      <p:ext uri="{BB962C8B-B14F-4D97-AF65-F5344CB8AC3E}">
        <p14:creationId xmlns:p14="http://schemas.microsoft.com/office/powerpoint/2010/main" val="37766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Transmettre une information par la lumière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Détecter un obstacle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Rendre spécifique une communication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</a:t>
            </a:r>
            <a:r>
              <a:rPr lang="fr-FR" sz="1800" b="1" dirty="0" err="1"/>
              <a:t>Photodétection</a:t>
            </a:r>
            <a:endParaRPr lang="fr-FR" sz="1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196D27-E084-55E1-5087-D7C6897B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24" y="2329909"/>
            <a:ext cx="3523822" cy="19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Emettre une information lumineuse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LED SFH415</a:t>
            </a:r>
          </a:p>
          <a:p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r>
              <a:rPr lang="fr-FR" i="1" dirty="0"/>
              <a:t>V</a:t>
            </a:r>
            <a:r>
              <a:rPr lang="fr-FR" i="1" baseline="-25000" dirty="0"/>
              <a:t>F</a:t>
            </a:r>
            <a:r>
              <a:rPr lang="fr-FR" i="1" dirty="0"/>
              <a:t> = 1,3V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4A3C52D-238A-0DF4-2E9F-74E8064D5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592" y="2508722"/>
            <a:ext cx="7600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Emettre une information lumineuse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Montage émetteur</a:t>
            </a:r>
          </a:p>
          <a:p>
            <a:endParaRPr lang="fr-FR" dirty="0"/>
          </a:p>
          <a:p>
            <a:endParaRPr lang="fr-FR" dirty="0"/>
          </a:p>
          <a:p>
            <a:pPr marL="457200" lvl="1" indent="0">
              <a:buNone/>
            </a:pPr>
            <a:r>
              <a:rPr lang="fr-FR" i="1" dirty="0"/>
              <a:t>V</a:t>
            </a:r>
            <a:r>
              <a:rPr lang="fr-FR" i="1" baseline="-25000" dirty="0"/>
              <a:t>F</a:t>
            </a:r>
            <a:r>
              <a:rPr lang="fr-FR" i="1" dirty="0"/>
              <a:t> = 1,3V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1A999F-ECFB-6090-CC77-F6F833A2F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173" y="2981706"/>
            <a:ext cx="32861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15" name="Image 14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7C177F87-3F1C-89BA-7251-E1FEF92E9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39" y="2478024"/>
            <a:ext cx="6138944" cy="39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25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ADD04A-D9A1-3B20-0980-21A35045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301" y="3629183"/>
            <a:ext cx="4713396" cy="170674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18605B5-C606-BF88-89BB-AA3EEAA85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92" y="2250056"/>
            <a:ext cx="5043708" cy="33094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5C0D17-5174-8B71-88AE-489181A5D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3D110D1-F0D5-ABF1-30F0-983B07FC3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2292" y="2250056"/>
            <a:ext cx="5043708" cy="33094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F9D3F37-1E50-C643-E82B-EEB3D3B0D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770" y="2958948"/>
            <a:ext cx="5705308" cy="30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2E556784-711A-E9F9-1A80-7C66C03B3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479" y="3347977"/>
            <a:ext cx="2409801" cy="3429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M2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Photodiode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133F89-1A5E-FFB8-5B20-C498DC6B9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5504" y="269067"/>
            <a:ext cx="1468192" cy="14591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8E10509-43A0-741B-1359-2E9F0B96F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983" y="2119908"/>
            <a:ext cx="5228948" cy="15212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7721FBE-F7B2-1F38-DCCD-5252287D1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974" y="3728078"/>
            <a:ext cx="4669653" cy="30488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179D17C-B679-3753-30EE-98E093D5F7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8269" y="3259836"/>
            <a:ext cx="2266516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6863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583</TotalTime>
  <Words>304</Words>
  <Application>Microsoft Office PowerPoint</Application>
  <PresentationFormat>Grand écran</PresentationFormat>
  <Paragraphs>106</Paragraphs>
  <Slides>26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Photodétection</vt:lpstr>
      <vt:lpstr>Déroulement des modules CéTI</vt:lpstr>
      <vt:lpstr>Photodétection</vt:lpstr>
      <vt:lpstr>M1 – Emettre une information lumineuse</vt:lpstr>
      <vt:lpstr>M1 – Emettre une information lumineuse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M2 – Transmettre l’information</vt:lpstr>
      <vt:lpstr>M3 – Transmettre l’information </vt:lpstr>
      <vt:lpstr>M3 – Transmettre l’information</vt:lpstr>
      <vt:lpstr>M4 – Transmettre l’information</vt:lpstr>
      <vt:lpstr>M4 – Transmettre l’information</vt:lpstr>
      <vt:lpstr>M4 – Transmettre l’information</vt:lpstr>
      <vt:lpstr>M4 – Transmettre l’information</vt:lpstr>
      <vt:lpstr>M4 – Transmettre l’information</vt:lpstr>
      <vt:lpstr>M5 – Détecter un obstacle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CeTI - Photodétection</dc:title>
  <dc:creator>Julien VILLEMEJANE</dc:creator>
  <cp:lastModifiedBy>Julien VILLEMEJANE</cp:lastModifiedBy>
  <cp:revision>200</cp:revision>
  <dcterms:created xsi:type="dcterms:W3CDTF">2023-04-08T12:37:13Z</dcterms:created>
  <dcterms:modified xsi:type="dcterms:W3CDTF">2023-12-12T22:12:48Z</dcterms:modified>
</cp:coreProperties>
</file>