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sldIdLst>
    <p:sldId id="261" r:id="rId2"/>
    <p:sldId id="276" r:id="rId3"/>
    <p:sldId id="296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94" r:id="rId15"/>
    <p:sldId id="295" r:id="rId16"/>
    <p:sldId id="292" r:id="rId17"/>
    <p:sldId id="272" r:id="rId18"/>
    <p:sldId id="273" r:id="rId19"/>
    <p:sldId id="274" r:id="rId20"/>
    <p:sldId id="291" r:id="rId21"/>
    <p:sldId id="277" r:id="rId22"/>
    <p:sldId id="275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5176FDE-1E04-A502-86F5-DD9F3E91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EC42E70-7040-D54C-E75E-AC0BA02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76664" cy="3694176"/>
          </a:xfrm>
        </p:spPr>
        <p:txBody>
          <a:bodyPr/>
          <a:lstStyle/>
          <a:p>
            <a:r>
              <a:rPr lang="fr-FR" dirty="0"/>
              <a:t>Déclarer des fonctions (au sens mathématique)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618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994578" cy="3694176"/>
          </a:xfrm>
        </p:spPr>
        <p:txBody>
          <a:bodyPr/>
          <a:lstStyle/>
          <a:p>
            <a:r>
              <a:rPr lang="fr-FR" dirty="0"/>
              <a:t>Vectoriser une fonction - </a:t>
            </a:r>
            <a:r>
              <a:rPr lang="fr-FR" b="1" i="1" dirty="0" err="1"/>
              <a:t>lambdify</a:t>
            </a:r>
            <a:endParaRPr lang="fr-FR" b="1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('g')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5271A-C19C-F9EC-328A-494EF011B9DE}"/>
              </a:ext>
            </a:extLst>
          </p:cNvPr>
          <p:cNvSpPr txBox="1"/>
          <p:nvPr/>
        </p:nvSpPr>
        <p:spPr>
          <a:xfrm>
            <a:off x="6344973" y="3584949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sympy.utilities.lambdify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lambdify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 err="1"/>
              <a:t>lambdify</a:t>
            </a:r>
            <a:r>
              <a:rPr lang="en-US" dirty="0"/>
              <a:t>( [x] , g)</a:t>
            </a:r>
          </a:p>
          <a:p>
            <a:endParaRPr lang="en-US" dirty="0"/>
          </a:p>
          <a:p>
            <a:r>
              <a:rPr lang="en-US" dirty="0" err="1"/>
              <a:t>yres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func</a:t>
            </a:r>
            <a:r>
              <a:rPr lang="en-US" dirty="0"/>
              <a:t>( </a:t>
            </a:r>
            <a:r>
              <a:rPr lang="en-US" dirty="0" err="1"/>
              <a:t>xlin</a:t>
            </a:r>
            <a:r>
              <a:rPr lang="en-US" dirty="0"/>
              <a:t> 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AC3B8B-C127-A91B-9EEB-6E7DC4574F66}"/>
              </a:ext>
            </a:extLst>
          </p:cNvPr>
          <p:cNvSpPr txBox="1"/>
          <p:nvPr/>
        </p:nvSpPr>
        <p:spPr>
          <a:xfrm>
            <a:off x="6913050" y="5166226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2608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Déclarer une expression avec des 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tau = </a:t>
            </a:r>
            <a:r>
              <a:rPr lang="fr-FR" dirty="0" err="1"/>
              <a:t>sympy.symbols</a:t>
            </a:r>
            <a:r>
              <a:rPr lang="fr-FR" dirty="0"/>
              <a:t>('t tau')</a:t>
            </a:r>
          </a:p>
          <a:p>
            <a:r>
              <a:rPr lang="fr-FR" dirty="0"/>
              <a:t>vs = </a:t>
            </a:r>
            <a:r>
              <a:rPr lang="fr-FR" dirty="0" err="1"/>
              <a:t>sympy.Function</a:t>
            </a:r>
            <a:r>
              <a:rPr lang="fr-FR" dirty="0"/>
              <a:t>('</a:t>
            </a:r>
            <a:r>
              <a:rPr lang="fr-FR" dirty="0" err="1"/>
              <a:t>V_s</a:t>
            </a:r>
            <a:r>
              <a:rPr lang="fr-FR" dirty="0"/>
              <a:t>')(t)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9" y="40836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dvs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Derivative</a:t>
            </a:r>
            <a:r>
              <a:rPr lang="fr-FR" dirty="0"/>
              <a:t>( vs , t ) </a:t>
            </a:r>
          </a:p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  <a:p>
            <a:r>
              <a:rPr lang="fr-FR" b="1" dirty="0"/>
              <a:t>display</a:t>
            </a:r>
            <a:r>
              <a:rPr lang="fr-FR" dirty="0"/>
              <a:t>( </a:t>
            </a:r>
            <a:r>
              <a:rPr lang="fr-FR" dirty="0" err="1"/>
              <a:t>exp</a:t>
            </a:r>
            <a:r>
              <a:rPr lang="fr-FR" dirty="0"/>
              <a:t>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A91F7C-A8E1-773C-9ED3-B6A99AE652F7}"/>
              </a:ext>
            </a:extLst>
          </p:cNvPr>
          <p:cNvSpPr txBox="1"/>
          <p:nvPr/>
        </p:nvSpPr>
        <p:spPr>
          <a:xfrm>
            <a:off x="1391036" y="510140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Calculer des 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Caculer</a:t>
            </a:r>
            <a:r>
              <a:rPr lang="fr-FR" dirty="0"/>
              <a:t> des dérivées…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…ou des 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Autres paramètres / 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84E82B-3094-9732-392E-5C5E8D4D5515}"/>
              </a:ext>
            </a:extLst>
          </p:cNvPr>
          <p:cNvSpPr txBox="1"/>
          <p:nvPr/>
        </p:nvSpPr>
        <p:spPr>
          <a:xfrm>
            <a:off x="1231900" y="3687309"/>
            <a:ext cx="6096000" cy="127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 =&gt; Options &gt;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consoles &gt; New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Plot =&gt; Options &gt; Décocher Mute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355</TotalTime>
  <Words>1458</Words>
  <Application>Microsoft Office PowerPoint</Application>
  <PresentationFormat>Grand écran</PresentationFormat>
  <Paragraphs>257</Paragraphs>
  <Slides>23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31" baseType="lpstr">
      <vt:lpstr>Arial</vt:lpstr>
      <vt:lpstr>Avenir Next LT Pro</vt:lpstr>
      <vt:lpstr>Calibri</vt:lpstr>
      <vt:lpstr>Cambria Math</vt:lpstr>
      <vt:lpstr>Gentium Basic</vt:lpstr>
      <vt:lpstr>Segoe UI</vt:lpstr>
      <vt:lpstr>Symbol</vt:lpstr>
      <vt:lpstr>AccentBoxVTI</vt:lpstr>
      <vt:lpstr>Calcul symbolique  (Sympy)</vt:lpstr>
      <vt:lpstr>Trucs et Astuces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Julien VILLEMEJANE</cp:lastModifiedBy>
  <cp:revision>189</cp:revision>
  <dcterms:created xsi:type="dcterms:W3CDTF">2023-04-08T12:37:13Z</dcterms:created>
  <dcterms:modified xsi:type="dcterms:W3CDTF">2023-07-18T15:17:44Z</dcterms:modified>
</cp:coreProperties>
</file>