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61" r:id="rId2"/>
    <p:sldId id="276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92" r:id="rId16"/>
    <p:sldId id="274" r:id="rId17"/>
    <p:sldId id="291" r:id="rId18"/>
    <p:sldId id="277" r:id="rId19"/>
    <p:sldId id="27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r>
              <a:rPr lang="fr-FR" sz="4800" dirty="0"/>
              <a:t/>
            </a: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A9FD1CB-F0F4-5F7B-C96B-DCEB7959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CD3163-477E-221E-C2CA-3391235D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Dérivées (affichage)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Derivative</a:t>
            </a:r>
            <a:r>
              <a:rPr lang="fr-FR" dirty="0" smtClean="0"/>
              <a:t> !!!</a:t>
            </a:r>
            <a:endParaRPr lang="fr-FR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 smtClean="0"/>
              <a:t>vs.subs</a:t>
            </a:r>
            <a:r>
              <a:rPr lang="fr-FR" sz="1800" dirty="0" smtClean="0"/>
              <a:t>(t,0</a:t>
            </a:r>
            <a:r>
              <a:rPr lang="fr-FR" sz="1800" dirty="0"/>
              <a:t>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313</TotalTime>
  <Words>717</Words>
  <Application>Microsoft Office PowerPoint</Application>
  <PresentationFormat>Grand écran</PresentationFormat>
  <Paragraphs>230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Cambria Math</vt:lpstr>
      <vt:lpstr>Gentium Basic</vt:lpstr>
      <vt:lpstr>AccentBoxVTI</vt:lpstr>
      <vt:lpstr>Calcul symbolique  (Sympy)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Villemejane Julien</cp:lastModifiedBy>
  <cp:revision>177</cp:revision>
  <dcterms:created xsi:type="dcterms:W3CDTF">2023-04-08T12:37:13Z</dcterms:created>
  <dcterms:modified xsi:type="dcterms:W3CDTF">2023-05-12T13:10:42Z</dcterms:modified>
</cp:coreProperties>
</file>