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8"/>
  </p:notesMasterIdLst>
  <p:sldIdLst>
    <p:sldId id="256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57" autoAdjust="0"/>
  </p:normalViewPr>
  <p:slideViewPr>
    <p:cSldViewPr snapToGrid="0">
      <p:cViewPr varScale="1">
        <p:scale>
          <a:sx n="58" d="100"/>
          <a:sy n="58" d="100"/>
        </p:scale>
        <p:origin x="76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20/07/2023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Capteurs et mise en forme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Capteurs et mise en forme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Abaisser une 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Elever une 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Limiter une 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Amplifier un signal BF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Mettre en œuvre un capteur de température PT100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C0906A-49C5-46D6-F2EE-F0A61404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42" y="2478024"/>
            <a:ext cx="2516842" cy="161223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Fondamentaux</a:t>
            </a:r>
          </a:p>
          <a:p>
            <a:r>
              <a:rPr lang="fr-FR" sz="1800" dirty="0"/>
              <a:t>Fiche Résumé : </a:t>
            </a:r>
            <a:r>
              <a:rPr lang="fr-FR" sz="1800" b="1" dirty="0"/>
              <a:t>Capteurs </a:t>
            </a:r>
            <a:endParaRPr lang="fr-FR" sz="1800" dirty="0"/>
          </a:p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Diodes</a:t>
            </a:r>
          </a:p>
        </p:txBody>
      </p:sp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M3 - Limiter une tension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Diodes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67BE185-EC55-8887-AC39-4B56D4E9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5728"/>
            <a:ext cx="5125792" cy="43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M4 - Additionner des signaux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ALI : montage additionneur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5D58F1-8865-34F3-CC12-3987DB61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658" y="3325461"/>
            <a:ext cx="5896436" cy="29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1DBEBC0-4D80-CE59-B409-8C5565A7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90" y="2838092"/>
            <a:ext cx="8331468" cy="35409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M5 - Mettre en forme un capteur de température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Mise en forme</a:t>
            </a:r>
          </a:p>
        </p:txBody>
      </p:sp>
    </p:spTree>
    <p:extLst>
      <p:ext uri="{BB962C8B-B14F-4D97-AF65-F5344CB8AC3E}">
        <p14:creationId xmlns:p14="http://schemas.microsoft.com/office/powerpoint/2010/main" val="883258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299</TotalTime>
  <Words>136</Words>
  <Application>Microsoft Office PowerPoint</Application>
  <PresentationFormat>Grand écran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Capteurs et mise en forme</vt:lpstr>
      <vt:lpstr>Déroulement des modules CéTI</vt:lpstr>
      <vt:lpstr>Capteurs et mise en forme</vt:lpstr>
      <vt:lpstr>M3 - Limiter une tension</vt:lpstr>
      <vt:lpstr>M4 - Additionner des signaux</vt:lpstr>
      <vt:lpstr>M5 - Mettre en forme un capteur de température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143</cp:revision>
  <dcterms:created xsi:type="dcterms:W3CDTF">2023-04-08T12:37:13Z</dcterms:created>
  <dcterms:modified xsi:type="dcterms:W3CDTF">2023-07-20T10:59:30Z</dcterms:modified>
</cp:coreProperties>
</file>