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57" autoAdjust="0"/>
  </p:normalViewPr>
  <p:slideViewPr>
    <p:cSldViewPr snapToGrid="0">
      <p:cViewPr varScale="1">
        <p:scale>
          <a:sx n="57" d="100"/>
          <a:sy n="57" d="100"/>
        </p:scale>
        <p:origin x="8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20/07/2023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18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Filtrage actif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69579" y="3806269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CE6EC910-9A26-3624-9DD4-5C9F133E72DA}"/>
              </a:ext>
            </a:extLst>
          </p:cNvPr>
          <p:cNvSpPr/>
          <p:nvPr/>
        </p:nvSpPr>
        <p:spPr>
          <a:xfrm>
            <a:off x="7727864" y="510065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Notions avancées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07EBB44-0FC5-22B6-B831-C9AE212D70CF}"/>
              </a:ext>
            </a:extLst>
          </p:cNvPr>
          <p:cNvSpPr/>
          <p:nvPr/>
        </p:nvSpPr>
        <p:spPr>
          <a:xfrm>
            <a:off x="7059415" y="4453460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actif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Filtrer des composantes fréquentielles</a:t>
            </a:r>
          </a:p>
          <a:p>
            <a:pPr lvl="1"/>
            <a:r>
              <a:rPr lang="fr-FR" dirty="0"/>
              <a:t>Filtre passif ordre 1</a:t>
            </a:r>
          </a:p>
          <a:p>
            <a:pPr lvl="1"/>
            <a:r>
              <a:rPr lang="fr-FR" dirty="0"/>
              <a:t>Filtre actif universel ordre 2</a:t>
            </a:r>
          </a:p>
          <a:p>
            <a:pPr lvl="1"/>
            <a:r>
              <a:rPr lang="fr-FR" dirty="0"/>
              <a:t>Filtre à capacité commutée</a:t>
            </a:r>
          </a:p>
          <a:p>
            <a:r>
              <a:rPr lang="fr-FR" dirty="0"/>
              <a:t>Réaliser un filtre à partir d’un gabarit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5C0906A-49C5-46D6-F2EE-F0A614045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542" y="2478024"/>
            <a:ext cx="2516842" cy="161223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3EDBB37E-8D0D-D6CF-93D0-DF5A99C199A2}"/>
              </a:ext>
            </a:extLst>
          </p:cNvPr>
          <p:cNvSpPr/>
          <p:nvPr/>
        </p:nvSpPr>
        <p:spPr>
          <a:xfrm>
            <a:off x="6598231" y="44853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14AB3DF-43EC-B10E-2058-9CFE24907DE5}"/>
              </a:ext>
            </a:extLst>
          </p:cNvPr>
          <p:cNvSpPr txBox="1">
            <a:spLocks/>
          </p:cNvSpPr>
          <p:nvPr/>
        </p:nvSpPr>
        <p:spPr>
          <a:xfrm>
            <a:off x="6999090" y="5129785"/>
            <a:ext cx="4937760" cy="1554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Fiche Résumé : </a:t>
            </a:r>
            <a:r>
              <a:rPr lang="fr-FR" sz="1800" b="1" dirty="0"/>
              <a:t>ALI 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Filtrage  / Ordre 1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Filtrage  / Ordre 2</a:t>
            </a:r>
          </a:p>
        </p:txBody>
      </p:sp>
    </p:spTree>
    <p:extLst>
      <p:ext uri="{BB962C8B-B14F-4D97-AF65-F5344CB8AC3E}">
        <p14:creationId xmlns:p14="http://schemas.microsoft.com/office/powerpoint/2010/main" val="10954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Structure universelle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3F6C4D-AD39-6F46-3BC7-4C9F0EAD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091" y="3429000"/>
            <a:ext cx="9762873" cy="22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8EFA40-A38F-35B6-738F-A057BB136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22" y="2478024"/>
            <a:ext cx="5243343" cy="41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8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Additionneur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B49E5D-0319-544C-7886-2965D140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22" y="2535900"/>
            <a:ext cx="5644974" cy="377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6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Filtrage à capacité commutée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Capacité commutée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20C9EA-0CA6-82F5-467F-873773B6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9" y="3429000"/>
            <a:ext cx="8477628" cy="31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Filtrage à capacité commutée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791303" cy="3694176"/>
          </a:xfrm>
        </p:spPr>
        <p:txBody>
          <a:bodyPr/>
          <a:lstStyle/>
          <a:p>
            <a:r>
              <a:rPr lang="fr-FR" dirty="0"/>
              <a:t>Intégrateur à capacité commutée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03FA4F-78A9-983F-B053-6700677C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65" y="3750089"/>
            <a:ext cx="6346236" cy="24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4252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503</TotalTime>
  <Words>152</Words>
  <Application>Microsoft Office PowerPoint</Application>
  <PresentationFormat>Grand écran</PresentationFormat>
  <Paragraphs>36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Filtrage actif</vt:lpstr>
      <vt:lpstr>Déroulement des modules CéTI</vt:lpstr>
      <vt:lpstr>Filtrage actif</vt:lpstr>
      <vt:lpstr>M2 – Filtrage Actif – Ordre 2</vt:lpstr>
      <vt:lpstr>M2 – Filtrage Actif – Ordre 2</vt:lpstr>
      <vt:lpstr>M2 – Filtrage Actif – Ordre 2</vt:lpstr>
      <vt:lpstr>M3 – Filtrage à capacité commutée</vt:lpstr>
      <vt:lpstr>M3 – Filtrage à capacité commutée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147</cp:revision>
  <dcterms:created xsi:type="dcterms:W3CDTF">2023-04-08T12:37:13Z</dcterms:created>
  <dcterms:modified xsi:type="dcterms:W3CDTF">2023-07-20T11:03:17Z</dcterms:modified>
</cp:coreProperties>
</file>