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44DC40-CCEE-16B4-BEC6-0FB943C59D09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2D5D81-C904-9A02-57BC-19010E6710CA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8A8E61A-36AF-34F2-952D-E9C8DA3455B1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7DD710-76A0-8892-0F9D-FDC0651E70B2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A26E39-3E75-DB05-189C-90E87D1A0E99}"/>
              </a:ext>
            </a:extLst>
          </p:cNvPr>
          <p:cNvSpPr txBox="1"/>
          <p:nvPr/>
        </p:nvSpPr>
        <p:spPr>
          <a:xfrm>
            <a:off x="8175137" y="6331140"/>
            <a:ext cx="358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b1_s3_sys_equa_diff_SIR_disease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E76DF3-6EAF-4DB1-CBA4-7054B126ED4A}"/>
              </a:ext>
            </a:extLst>
          </p:cNvPr>
          <p:cNvSpPr txBox="1"/>
          <p:nvPr/>
        </p:nvSpPr>
        <p:spPr>
          <a:xfrm>
            <a:off x="6067976" y="6315751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Autre exemple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4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51079-8FDF-15A5-D692-7F940FE2E0FB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0895E-C2C5-7563-9F5A-20038633869D}"/>
              </a:ext>
            </a:extLst>
          </p:cNvPr>
          <p:cNvSpPr txBox="1"/>
          <p:nvPr/>
        </p:nvSpPr>
        <p:spPr>
          <a:xfrm>
            <a:off x="717750" y="4626407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 et objets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759D3-E369-2A63-209C-84CD04618DF2}"/>
              </a:ext>
            </a:extLst>
          </p:cNvPr>
          <p:cNvSpPr txBox="1"/>
          <p:nvPr/>
        </p:nvSpPr>
        <p:spPr>
          <a:xfrm>
            <a:off x="2831882" y="462205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942FB-716E-15A7-648C-40680C6DEC38}"/>
              </a:ext>
            </a:extLst>
          </p:cNvPr>
          <p:cNvSpPr txBox="1"/>
          <p:nvPr/>
        </p:nvSpPr>
        <p:spPr>
          <a:xfrm>
            <a:off x="3505594" y="462205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B1_s4_ex42_x_classes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502DDD-EE27-7029-5474-411233A1C207}"/>
              </a:ext>
            </a:extLst>
          </p:cNvPr>
          <p:cNvSpPr txBox="1"/>
          <p:nvPr/>
        </p:nvSpPr>
        <p:spPr>
          <a:xfrm rot="20339502">
            <a:off x="7610168" y="4204974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terminer…</a:t>
            </a:r>
          </a:p>
        </p:txBody>
      </p:sp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443</TotalTime>
  <Words>381</Words>
  <Application>Microsoft Office PowerPoint</Application>
  <PresentationFormat>Grand écran</PresentationFormat>
  <Paragraphs>102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123</cp:revision>
  <dcterms:created xsi:type="dcterms:W3CDTF">2023-04-08T12:37:13Z</dcterms:created>
  <dcterms:modified xsi:type="dcterms:W3CDTF">2023-05-05T08:13:13Z</dcterms:modified>
</cp:coreProperties>
</file>