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75" r:id="rId7"/>
    <p:sldId id="291" r:id="rId8"/>
    <p:sldId id="292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nse.institutoptique.fr/quc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Différentes méthodes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6C4D9F3-83F1-55BF-FC51-5E08C29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: Décharge d’un 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 travers une résistance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D1DCC0-540F-41F9-46AF-A446DF37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17A873-DD25-7AE7-B1C4-84F28314F60F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2073A11A-E50B-8C6C-57B6-601659D4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74" y="2648998"/>
            <a:ext cx="3857389" cy="347033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3F56CC-5BAC-B6BE-8A51-AA9B1EE8BEB9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97A94-484B-B7CC-073D-CBAD45EA204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7" name="Graphique 16" descr="Batterie en charge avec un remplissage uni">
            <a:extLst>
              <a:ext uri="{FF2B5EF4-FFF2-40B4-BE49-F238E27FC236}">
                <a16:creationId xmlns:a16="http://schemas.microsoft.com/office/drawing/2014/main" id="{6F702196-1516-2EE4-50B4-073F405D0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Lois physiques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14" name="Graphique 13" descr="Femme scientifique avec un remplissage uni">
            <a:extLst>
              <a:ext uri="{FF2B5EF4-FFF2-40B4-BE49-F238E27FC236}">
                <a16:creationId xmlns:a16="http://schemas.microsoft.com/office/drawing/2014/main" id="{441B8EC1-F424-1397-6844-D71185140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6495" y="1552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/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blipFill>
                <a:blip r:embed="rId7"/>
                <a:stretch>
                  <a:fillRect l="-4104" r="-3731"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/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51237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61717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2114C-3A32-8B62-E012-65308964AAAB}"/>
              </a:ext>
            </a:extLst>
          </p:cNvPr>
          <p:cNvSpPr/>
          <p:nvPr/>
        </p:nvSpPr>
        <p:spPr>
          <a:xfrm>
            <a:off x="1457349" y="4960407"/>
            <a:ext cx="570864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A7131-EA94-E310-5088-9C85A6A46EB5}"/>
              </a:ext>
            </a:extLst>
          </p:cNvPr>
          <p:cNvSpPr/>
          <p:nvPr/>
        </p:nvSpPr>
        <p:spPr>
          <a:xfrm>
            <a:off x="9148469" y="4358595"/>
            <a:ext cx="351131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996489D-1110-FB74-4F4A-559FCDE3CF0E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 flipV="1">
            <a:off x="5232502" y="1211987"/>
            <a:ext cx="601812" cy="7581254"/>
          </a:xfrm>
          <a:prstGeom prst="curvedConnector3">
            <a:avLst>
              <a:gd name="adj1" fmla="val -379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50335-D453-D979-B75D-350FC438A09B}"/>
              </a:ext>
            </a:extLst>
          </p:cNvPr>
          <p:cNvSpPr/>
          <p:nvPr/>
        </p:nvSpPr>
        <p:spPr>
          <a:xfrm>
            <a:off x="9345578" y="2665282"/>
            <a:ext cx="940412" cy="47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70038-3D3D-9FE6-0DE7-499386894134}"/>
              </a:ext>
            </a:extLst>
          </p:cNvPr>
          <p:cNvSpPr/>
          <p:nvPr/>
        </p:nvSpPr>
        <p:spPr>
          <a:xfrm>
            <a:off x="10001286" y="4261678"/>
            <a:ext cx="180953" cy="3431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89A1FC24-21B3-2421-914E-1AA6CC6BCE4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9390583" y="3560498"/>
            <a:ext cx="1126380" cy="275979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différentielle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5" name="Graphique 14" descr="Outils d'exploitation minière avec un remplissage uni">
            <a:extLst>
              <a:ext uri="{FF2B5EF4-FFF2-40B4-BE49-F238E27FC236}">
                <a16:creationId xmlns:a16="http://schemas.microsoft.com/office/drawing/2014/main" id="{CAB201EE-8598-5246-8C68-F6110858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2942" y="673248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2D5816-B0DD-3D1D-3F01-3BE8FC6CF84B}"/>
              </a:ext>
            </a:extLst>
          </p:cNvPr>
          <p:cNvSpPr txBox="1"/>
          <p:nvPr/>
        </p:nvSpPr>
        <p:spPr>
          <a:xfrm>
            <a:off x="6263148" y="3429000"/>
            <a:ext cx="502054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formelle (</a:t>
            </a:r>
            <a:r>
              <a:rPr lang="fr-FR" sz="2400" i="1" dirty="0" err="1"/>
              <a:t>Sympy</a:t>
            </a:r>
            <a:r>
              <a:rPr lang="fr-FR" sz="2400" i="1" dirty="0"/>
              <a:t>)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A6094C-81D3-FADF-FF61-DBF4AC39ACE1}"/>
              </a:ext>
            </a:extLst>
          </p:cNvPr>
          <p:cNvSpPr txBox="1"/>
          <p:nvPr/>
        </p:nvSpPr>
        <p:spPr>
          <a:xfrm>
            <a:off x="6263148" y="4171290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Intégration Numérique (</a:t>
            </a:r>
            <a:r>
              <a:rPr lang="fr-FR" sz="2400" i="1" dirty="0" err="1"/>
              <a:t>Scipy</a:t>
            </a:r>
            <a:r>
              <a:rPr lang="fr-FR" sz="2400" i="1" dirty="0"/>
              <a:t>)</a:t>
            </a:r>
            <a:br>
              <a:rPr lang="fr-FR" sz="2400" i="1" dirty="0"/>
            </a:br>
            <a:r>
              <a:rPr lang="fr-FR" sz="1600" i="1" dirty="0"/>
              <a:t>méthodes d’Euler &amp; Cie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EC6A19-32AB-7CA1-7DE8-FE8AF8105142}"/>
              </a:ext>
            </a:extLst>
          </p:cNvPr>
          <p:cNvSpPr txBox="1"/>
          <p:nvPr/>
        </p:nvSpPr>
        <p:spPr>
          <a:xfrm>
            <a:off x="6263148" y="5159801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Système (control)</a:t>
            </a:r>
            <a:br>
              <a:rPr lang="fr-FR" sz="2400" i="1" dirty="0"/>
            </a:br>
            <a:r>
              <a:rPr lang="fr-FR" sz="1600" i="1" dirty="0"/>
              <a:t>Automatique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7017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73" y="3326930"/>
            <a:ext cx="3757609" cy="27812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664354-8372-3422-7152-C897538DE53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E61A058-77AE-BE3E-4B30-F5C59DFB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Tutoriel QUCS </a:t>
            </a:r>
            <a:r>
              <a:rPr lang="fr-FR" sz="2000" i="1" dirty="0"/>
              <a:t>– </a:t>
            </a:r>
            <a:r>
              <a:rPr lang="fr-FR" sz="2000" i="1" dirty="0" err="1"/>
              <a:t>LEnsE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https://lense.institutoptique.fr/qucs</a:t>
            </a:r>
            <a:r>
              <a:rPr lang="fr-FR" sz="2000" dirty="0"/>
              <a:t> </a:t>
            </a:r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01" y="298088"/>
            <a:ext cx="3385849" cy="13908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229</TotalTime>
  <Words>240</Words>
  <Application>Microsoft Office PowerPoint</Application>
  <PresentationFormat>Grand écran</PresentationFormat>
  <Paragraphs>66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Cambria Math</vt:lpstr>
      <vt:lpstr>AccentBoxVTI</vt:lpstr>
      <vt:lpstr>Différentes méthodes numériques</vt:lpstr>
      <vt:lpstr>Problème : Décharge d’un condensateur</vt:lpstr>
      <vt:lpstr>Lois physiques</vt:lpstr>
      <vt:lpstr>Résolution analytique</vt:lpstr>
      <vt:lpstr>Résolution analytique</vt:lpstr>
      <vt:lpstr>Différentes approches</vt:lpstr>
      <vt:lpstr>Circuits similaires / Ordre 1</vt:lpstr>
      <vt:lpstr>Circuits similaires / Ordre 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Circuit RC</dc:title>
  <dc:creator>Julien VILLEMEJANE</dc:creator>
  <cp:lastModifiedBy>Julien VILLEMEJANE</cp:lastModifiedBy>
  <cp:revision>163</cp:revision>
  <dcterms:created xsi:type="dcterms:W3CDTF">2023-04-08T12:37:13Z</dcterms:created>
  <dcterms:modified xsi:type="dcterms:W3CDTF">2023-05-05T08:16:08Z</dcterms:modified>
</cp:coreProperties>
</file>