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8" r:id="rId24"/>
    <p:sldId id="275" r:id="rId25"/>
    <p:sldId id="299" r:id="rId26"/>
    <p:sldId id="296" r:id="rId27"/>
    <p:sldId id="302" r:id="rId28"/>
    <p:sldId id="300" r:id="rId29"/>
    <p:sldId id="30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solve_ipc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𝑽𝒔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l="-594" t="-9211" r="-520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649</TotalTime>
  <Words>2063</Words>
  <Application>Microsoft Office PowerPoint</Application>
  <PresentationFormat>Grand écran</PresentationFormat>
  <Paragraphs>354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310</cp:revision>
  <dcterms:created xsi:type="dcterms:W3CDTF">2023-04-08T12:37:13Z</dcterms:created>
  <dcterms:modified xsi:type="dcterms:W3CDTF">2023-05-05T08:17:21Z</dcterms:modified>
</cp:coreProperties>
</file>