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0" y="-3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>
                <a:solidFill>
                  <a:srgbClr val="333333"/>
                </a:solidFill>
                <a:latin typeface="Arial"/>
              </a:rPr>
              <a:t>Traitement de l’Information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361494"/>
            <a:ext cx="2315948" cy="6756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74180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ONIP-1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4000" b="0" strike="noStrike" spc="-1" dirty="0">
                <a:latin typeface="Arial"/>
              </a:rPr>
              <a:t>http://</a:t>
            </a:r>
            <a:r>
              <a:rPr lang="fr-FR" sz="4000" b="1" strike="noStrike" spc="-1" dirty="0">
                <a:latin typeface="Arial"/>
              </a:rPr>
              <a:t>lense.institutoptique.fr</a:t>
            </a:r>
            <a:r>
              <a:rPr lang="fr-FR" sz="4000" b="0" strike="noStrike" spc="-1" dirty="0"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2617776" y="2056057"/>
            <a:ext cx="9812448" cy="3875499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364967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CéTI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Conception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" name="TextShape 13">
            <a:extLst>
              <a:ext uri="{FF2B5EF4-FFF2-40B4-BE49-F238E27FC236}">
                <a16:creationId xmlns:a16="http://schemas.microsoft.com/office/drawing/2014/main" id="{3F612171-5F0C-212D-D831-5BFE19AE9A6C}"/>
              </a:ext>
            </a:extLst>
          </p:cNvPr>
          <p:cNvSpPr txBox="1"/>
          <p:nvPr/>
        </p:nvSpPr>
        <p:spPr>
          <a:xfrm>
            <a:off x="929604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ONIP-2</a:t>
            </a:r>
            <a:br>
              <a:rPr sz="1400"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361494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IéTI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Ingénierie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2B1EB6-938B-DAE2-C6E4-64B02AD37B4E}"/>
              </a:ext>
            </a:extLst>
          </p:cNvPr>
          <p:cNvSpPr txBox="1"/>
          <p:nvPr/>
        </p:nvSpPr>
        <p:spPr>
          <a:xfrm>
            <a:off x="11177428" y="6668619"/>
            <a:ext cx="23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outils-</a:t>
            </a:r>
            <a:r>
              <a:rPr lang="fr-FR" dirty="0" err="1"/>
              <a:t>numeriques</a:t>
            </a:r>
            <a:r>
              <a:rPr lang="fr-FR" dirty="0"/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5FC31-58F5-B38F-6C73-6D67977EA74A}"/>
              </a:ext>
            </a:extLst>
          </p:cNvPr>
          <p:cNvSpPr txBox="1"/>
          <p:nvPr/>
        </p:nvSpPr>
        <p:spPr>
          <a:xfrm>
            <a:off x="11177428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ceti</a:t>
            </a:r>
            <a:r>
              <a:rPr lang="fr-FR" dirty="0"/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C0EE3-37C1-D1BE-66F9-498284F6DAD2}"/>
              </a:ext>
            </a:extLst>
          </p:cNvPr>
          <p:cNvSpPr txBox="1"/>
          <p:nvPr/>
        </p:nvSpPr>
        <p:spPr>
          <a:xfrm>
            <a:off x="12310002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ieti</a:t>
            </a:r>
            <a:r>
              <a:rPr lang="fr-FR" dirty="0"/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67EAD5-AFFC-A196-ABF1-472A480AE3EC}"/>
              </a:ext>
            </a:extLst>
          </p:cNvPr>
          <p:cNvSpPr txBox="1"/>
          <p:nvPr/>
        </p:nvSpPr>
        <p:spPr>
          <a:xfrm>
            <a:off x="13306585" y="6962560"/>
            <a:ext cx="89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protis</a:t>
            </a:r>
            <a:r>
              <a:rPr lang="fr-FR" dirty="0"/>
              <a:t>/</a:t>
            </a: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745100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 / Palaiseau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8096628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 / National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68981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Ingénieur Responsable Opérationnel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Technicien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7AB6-45C6-9D48-01CB-8C0C60350429}"/>
              </a:ext>
            </a:extLst>
          </p:cNvPr>
          <p:cNvSpPr txBox="1"/>
          <p:nvPr/>
        </p:nvSpPr>
        <p:spPr>
          <a:xfrm>
            <a:off x="674180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F15FEA-EFB8-F251-5223-19F303AA6398}"/>
              </a:ext>
            </a:extLst>
          </p:cNvPr>
          <p:cNvSpPr txBox="1"/>
          <p:nvPr/>
        </p:nvSpPr>
        <p:spPr>
          <a:xfrm>
            <a:off x="929604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19753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actif / Analyse harmonique / Ordre 2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TextShape 191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Formula 194"/>
              <p:cNvSpPr txBox="1"/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𝑩𝑷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  <a:blipFill>
                <a:blip r:embed="rId7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Photodétection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2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2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8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1" name="TextShape 1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TextShape 66"/>
          <p:cNvSpPr txBox="1"/>
          <p:nvPr/>
        </p:nvSpPr>
        <p:spPr>
          <a:xfrm>
            <a:off x="504000" y="9763980"/>
            <a:ext cx="453600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 dirty="0">
                <a:solidFill>
                  <a:srgbClr val="666666"/>
                </a:solidFill>
                <a:latin typeface="Arial"/>
              </a:rPr>
              <a:t>Des informations sur les maquettes sont disponibles sur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500" b="1" strike="noStrike" spc="-1" dirty="0">
                <a:solidFill>
                  <a:srgbClr val="FF950E"/>
                </a:solidFill>
                <a:latin typeface="Arial"/>
              </a:rPr>
              <a:t>https://github.com/IOGS-LEnsE-embedded/Maquettes_LEnsE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TextShape 6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GitHub Logo et symbole, sens, histoire, PNG, marque">
            <a:extLst>
              <a:ext uri="{FF2B5EF4-FFF2-40B4-BE49-F238E27FC236}">
                <a16:creationId xmlns:a16="http://schemas.microsoft.com/office/drawing/2014/main" id="{FEB7B499-7B4D-260B-C3B7-E5FECD2E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0070640"/>
            <a:ext cx="623477" cy="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Line 1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6020280" y="7982280"/>
            <a:ext cx="412201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601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latin typeface="Cambria"/>
                <a:ea typeface="Noto Sans"/>
              </a:rPr>
              <a:t>α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50867" y="731963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630991" y="7277619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742160" y="7417742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 flipV="1">
            <a:off x="7688195" y="7467120"/>
            <a:ext cx="898594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92" name="TextShape 455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Line 4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5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Capteurs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833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mesurande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vers une autre grandeur physique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7056000" y="828360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TextShape 9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9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10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TextShape 307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TextShape 4"/>
          <p:cNvSpPr txBox="1"/>
          <p:nvPr/>
        </p:nvSpPr>
        <p:spPr>
          <a:xfrm>
            <a:off x="1836000" y="792360"/>
            <a:ext cx="9612000" cy="41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1</a:t>
            </a:r>
            <a:r>
              <a:rPr lang="fr-FR" sz="2200" b="1" strike="noStrike" spc="-1" baseline="101000" dirty="0">
                <a:solidFill>
                  <a:srgbClr val="000099"/>
                </a:solidFill>
                <a:latin typeface="Arial"/>
              </a:rPr>
              <a:t>er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ordre et rebouclage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2" name="Line 6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3" name="TextShape 7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sp>
        <p:nvSpPr>
          <p:cNvPr id="1940" name="TextShape 14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86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8615</TotalTime>
  <Words>8365</Words>
  <Application>Microsoft Office PowerPoint</Application>
  <PresentationFormat>Personnalisé</PresentationFormat>
  <Paragraphs>1525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892</cp:revision>
  <dcterms:created xsi:type="dcterms:W3CDTF">2017-05-11T06:36:41Z</dcterms:created>
  <dcterms:modified xsi:type="dcterms:W3CDTF">2023-07-18T09:38:44Z</dcterms:modified>
  <dc:language>fr-FR</dc:language>
</cp:coreProperties>
</file>