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56" r:id="rId2"/>
    <p:sldId id="272" r:id="rId3"/>
    <p:sldId id="273" r:id="rId4"/>
    <p:sldId id="274" r:id="rId5"/>
    <p:sldId id="279" r:id="rId6"/>
    <p:sldId id="277" r:id="rId7"/>
    <p:sldId id="280" r:id="rId8"/>
    <p:sldId id="278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7" d="100"/>
          <a:sy n="77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18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76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88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4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83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55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8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B3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69579" y="3806269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E6EC910-9A26-3624-9DD4-5C9F133E72DA}"/>
              </a:ext>
            </a:extLst>
          </p:cNvPr>
          <p:cNvSpPr/>
          <p:nvPr/>
        </p:nvSpPr>
        <p:spPr>
          <a:xfrm>
            <a:off x="7727864" y="510065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Notions avancées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07EBB44-0FC5-22B6-B831-C9AE212D70CF}"/>
              </a:ext>
            </a:extLst>
          </p:cNvPr>
          <p:cNvSpPr/>
          <p:nvPr/>
        </p:nvSpPr>
        <p:spPr>
          <a:xfrm>
            <a:off x="7059415" y="4453460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Photodétection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Transmettre une information par la lumière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Détecter un obstacle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Rendre spécifique une communication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3EDBB37E-8D0D-D6CF-93D0-DF5A99C199A2}"/>
              </a:ext>
            </a:extLst>
          </p:cNvPr>
          <p:cNvSpPr/>
          <p:nvPr/>
        </p:nvSpPr>
        <p:spPr>
          <a:xfrm>
            <a:off x="6598231" y="44853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14AB3DF-43EC-B10E-2058-9CFE24907DE5}"/>
              </a:ext>
            </a:extLst>
          </p:cNvPr>
          <p:cNvSpPr txBox="1">
            <a:spLocks/>
          </p:cNvSpPr>
          <p:nvPr/>
        </p:nvSpPr>
        <p:spPr>
          <a:xfrm>
            <a:off x="6999090" y="5129785"/>
            <a:ext cx="4937760" cy="155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Fiche Résumé : </a:t>
            </a:r>
            <a:r>
              <a:rPr lang="fr-FR" sz="1800" b="1" dirty="0"/>
              <a:t>ALI 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</a:t>
            </a:r>
            <a:r>
              <a:rPr lang="fr-FR" sz="1800" b="1" dirty="0" err="1"/>
              <a:t>Photodétection</a:t>
            </a:r>
            <a:endParaRPr lang="fr-FR" sz="18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196D27-E084-55E1-5087-D7C6897B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24" y="2329909"/>
            <a:ext cx="3523822" cy="19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15" name="Image 14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7C177F87-3F1C-89BA-7251-E1FEF92E9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39" y="2478024"/>
            <a:ext cx="6138944" cy="39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  <a:br>
              <a:rPr lang="fr-FR" dirty="0"/>
            </a:br>
            <a:endParaRPr lang="fr-FR" dirty="0"/>
          </a:p>
          <a:p>
            <a:r>
              <a:rPr lang="fr-FR" dirty="0"/>
              <a:t>Calcul de Vs par superposition</a:t>
            </a:r>
          </a:p>
        </p:txBody>
      </p:sp>
      <p:pic>
        <p:nvPicPr>
          <p:cNvPr id="3" name="Image 2" descr="Une image contenant texte, diagramme, ligne, Plan&#10;&#10;Description générée automatiquement">
            <a:extLst>
              <a:ext uri="{FF2B5EF4-FFF2-40B4-BE49-F238E27FC236}">
                <a16:creationId xmlns:a16="http://schemas.microsoft.com/office/drawing/2014/main" id="{2BD2FB14-3943-66F4-A3D1-3C8368C27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54" y="3197946"/>
            <a:ext cx="6728952" cy="31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2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44305204-E648-4EE2-9279-23D7CEF28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06" y="1728216"/>
            <a:ext cx="6638866" cy="49791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4C8E67-78B9-7216-11DA-4A8626976A39}"/>
              </a:ext>
            </a:extLst>
          </p:cNvPr>
          <p:cNvSpPr txBox="1"/>
          <p:nvPr/>
        </p:nvSpPr>
        <p:spPr>
          <a:xfrm>
            <a:off x="9569265" y="210869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F</a:t>
            </a:r>
            <a:r>
              <a:rPr lang="fr-FR" dirty="0"/>
              <a:t> = 100 kOhms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1E1840-1ACB-4CB8-9039-56196183FA56}"/>
              </a:ext>
            </a:extLst>
          </p:cNvPr>
          <p:cNvSpPr txBox="1"/>
          <p:nvPr/>
        </p:nvSpPr>
        <p:spPr>
          <a:xfrm>
            <a:off x="9562898" y="328826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F</a:t>
            </a:r>
            <a:r>
              <a:rPr lang="fr-FR" dirty="0"/>
              <a:t> = 10 kOhms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BD6D49F-EFFF-9508-F094-0D7D0FEF207F}"/>
              </a:ext>
            </a:extLst>
          </p:cNvPr>
          <p:cNvCxnSpPr>
            <a:cxnSpLocks/>
          </p:cNvCxnSpPr>
          <p:nvPr/>
        </p:nvCxnSpPr>
        <p:spPr>
          <a:xfrm>
            <a:off x="6711696" y="2164080"/>
            <a:ext cx="0" cy="112418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BE9A0D3-3775-EEEE-D75D-FA19EE7D9AB2}"/>
              </a:ext>
            </a:extLst>
          </p:cNvPr>
          <p:cNvCxnSpPr>
            <a:cxnSpLocks/>
          </p:cNvCxnSpPr>
          <p:nvPr/>
        </p:nvCxnSpPr>
        <p:spPr>
          <a:xfrm>
            <a:off x="7498080" y="3763018"/>
            <a:ext cx="0" cy="112418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EC8D392-1259-EC5C-23F6-03D3F1D1BDF3}"/>
              </a:ext>
            </a:extLst>
          </p:cNvPr>
          <p:cNvSpPr txBox="1"/>
          <p:nvPr/>
        </p:nvSpPr>
        <p:spPr>
          <a:xfrm>
            <a:off x="6716012" y="24780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~6V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AAC3B2-35E1-BD8A-1E9C-DDCEE5A46071}"/>
              </a:ext>
            </a:extLst>
          </p:cNvPr>
          <p:cNvSpPr txBox="1"/>
          <p:nvPr/>
        </p:nvSpPr>
        <p:spPr>
          <a:xfrm>
            <a:off x="7498080" y="414044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~600 mV</a:t>
            </a:r>
          </a:p>
        </p:txBody>
      </p:sp>
    </p:spTree>
    <p:extLst>
      <p:ext uri="{BB962C8B-B14F-4D97-AF65-F5344CB8AC3E}">
        <p14:creationId xmlns:p14="http://schemas.microsoft.com/office/powerpoint/2010/main" val="193071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r>
              <a:rPr lang="fr-FR" dirty="0" err="1"/>
              <a:t>transimpédance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 descr="Une image contenant diagramme, texte, ligne, Plan&#10;&#10;Description générée automatiquement">
            <a:extLst>
              <a:ext uri="{FF2B5EF4-FFF2-40B4-BE49-F238E27FC236}">
                <a16:creationId xmlns:a16="http://schemas.microsoft.com/office/drawing/2014/main" id="{7C3449E2-C47C-7FD8-ACF9-5FB63A42D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28" y="2977014"/>
            <a:ext cx="6600476" cy="37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8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4462E586-CEE0-BAFA-8675-699728467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65" y="1728216"/>
            <a:ext cx="6638866" cy="49791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4C8E67-78B9-7216-11DA-4A8626976A39}"/>
              </a:ext>
            </a:extLst>
          </p:cNvPr>
          <p:cNvSpPr txBox="1"/>
          <p:nvPr/>
        </p:nvSpPr>
        <p:spPr>
          <a:xfrm>
            <a:off x="7763616" y="2108692"/>
            <a:ext cx="194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Polarisation -15V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9746F1-D750-4EE5-9BEC-708A18DF2300}"/>
              </a:ext>
            </a:extLst>
          </p:cNvPr>
          <p:cNvSpPr txBox="1"/>
          <p:nvPr/>
        </p:nvSpPr>
        <p:spPr>
          <a:xfrm>
            <a:off x="7763616" y="3578352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Polarisation 0V</a:t>
            </a:r>
          </a:p>
        </p:txBody>
      </p:sp>
    </p:spTree>
    <p:extLst>
      <p:ext uri="{BB962C8B-B14F-4D97-AF65-F5344CB8AC3E}">
        <p14:creationId xmlns:p14="http://schemas.microsoft.com/office/powerpoint/2010/main" val="241486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M5 – Détecter un obstacle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374F7D-2CBC-B44D-DA43-1AFF54FD0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Capteurs TOF – Time of Flight</a:t>
            </a:r>
          </a:p>
        </p:txBody>
      </p:sp>
      <p:pic>
        <p:nvPicPr>
          <p:cNvPr id="1026" name="Picture 2" descr="time of flight">
            <a:extLst>
              <a:ext uri="{FF2B5EF4-FFF2-40B4-BE49-F238E27FC236}">
                <a16:creationId xmlns:a16="http://schemas.microsoft.com/office/drawing/2014/main" id="{3DC6B9BE-6608-58C3-C7F1-BA99BD3F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70" y="2100670"/>
            <a:ext cx="5611586" cy="42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5C6CDCE-AA88-6BC5-B453-C6ADEFD65E25}"/>
              </a:ext>
            </a:extLst>
          </p:cNvPr>
          <p:cNvSpPr txBox="1"/>
          <p:nvPr/>
        </p:nvSpPr>
        <p:spPr>
          <a:xfrm>
            <a:off x="2544715" y="6376487"/>
            <a:ext cx="7309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https://www.st.com/en/imaging-and-photonics-solutions/time-of-flight-sensors.html</a:t>
            </a:r>
          </a:p>
        </p:txBody>
      </p:sp>
    </p:spTree>
    <p:extLst>
      <p:ext uri="{BB962C8B-B14F-4D97-AF65-F5344CB8AC3E}">
        <p14:creationId xmlns:p14="http://schemas.microsoft.com/office/powerpoint/2010/main" val="37766401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516</TotalTime>
  <Words>174</Words>
  <Application>Microsoft Office PowerPoint</Application>
  <PresentationFormat>Grand écran</PresentationFormat>
  <Paragraphs>49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Photodétection</vt:lpstr>
      <vt:lpstr>Déroulement des modules CéTI</vt:lpstr>
      <vt:lpstr>Photodétection</vt:lpstr>
      <vt:lpstr>M1 – Transmettre l’information</vt:lpstr>
      <vt:lpstr>M1 – Transmettre l’information</vt:lpstr>
      <vt:lpstr>M1 – Transmettre l’information</vt:lpstr>
      <vt:lpstr>M1 – Transmettre l’information</vt:lpstr>
      <vt:lpstr>M1 – Transmettre l’information</vt:lpstr>
      <vt:lpstr>M5 – Détecter un obstacle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173</cp:revision>
  <dcterms:created xsi:type="dcterms:W3CDTF">2023-04-08T12:37:13Z</dcterms:created>
  <dcterms:modified xsi:type="dcterms:W3CDTF">2023-11-14T13:57:33Z</dcterms:modified>
</cp:coreProperties>
</file>