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sldIdLst>
    <p:sldId id="256" r:id="rId2"/>
    <p:sldId id="257" r:id="rId3"/>
    <p:sldId id="265" r:id="rId4"/>
    <p:sldId id="281" r:id="rId5"/>
    <p:sldId id="282" r:id="rId6"/>
    <p:sldId id="283" r:id="rId7"/>
    <p:sldId id="284" r:id="rId8"/>
    <p:sldId id="285" r:id="rId9"/>
    <p:sldId id="260" r:id="rId10"/>
    <p:sldId id="259" r:id="rId11"/>
    <p:sldId id="286" r:id="rId12"/>
    <p:sldId id="291" r:id="rId13"/>
    <p:sldId id="292" r:id="rId14"/>
    <p:sldId id="290" r:id="rId15"/>
    <p:sldId id="294" r:id="rId16"/>
    <p:sldId id="293" r:id="rId17"/>
    <p:sldId id="295" r:id="rId18"/>
    <p:sldId id="288" r:id="rId19"/>
    <p:sldId id="264" r:id="rId20"/>
    <p:sldId id="266" r:id="rId21"/>
    <p:sldId id="296" r:id="rId22"/>
    <p:sldId id="297" r:id="rId23"/>
    <p:sldId id="261" r:id="rId24"/>
    <p:sldId id="298" r:id="rId25"/>
    <p:sldId id="268" r:id="rId26"/>
    <p:sldId id="276" r:id="rId27"/>
    <p:sldId id="287" r:id="rId28"/>
    <p:sldId id="267" r:id="rId29"/>
    <p:sldId id="280" r:id="rId30"/>
    <p:sldId id="262" r:id="rId31"/>
    <p:sldId id="301" r:id="rId32"/>
    <p:sldId id="302" r:id="rId33"/>
    <p:sldId id="278" r:id="rId34"/>
    <p:sldId id="263" r:id="rId35"/>
    <p:sldId id="29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-1, 3, 101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400</TotalTime>
  <Words>1843</Words>
  <Application>Microsoft Office PowerPoint</Application>
  <PresentationFormat>Grand écran</PresentationFormat>
  <Paragraphs>364</Paragraphs>
  <Slides>35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Trucs et Astuces</vt:lpstr>
      <vt:lpstr>Résoudre des problèmes linéaires</vt:lpstr>
      <vt:lpstr>Résoudre des problèmes linéaires</vt:lpstr>
      <vt:lpstr>Résoudre des problèmes linéaires</vt:lpstr>
      <vt:lpstr>Trucs et Astuces</vt:lpstr>
      <vt:lpstr>Quelques rappels sous Python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127</cp:revision>
  <dcterms:created xsi:type="dcterms:W3CDTF">2023-04-08T12:37:13Z</dcterms:created>
  <dcterms:modified xsi:type="dcterms:W3CDTF">2023-04-25T19:28:57Z</dcterms:modified>
</cp:coreProperties>
</file>