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Portée des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B0_2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69B3E2-85F2-064E-2BFF-6C862459B6EF}"/>
              </a:ext>
            </a:extLst>
          </p:cNvPr>
          <p:cNvSpPr txBox="1"/>
          <p:nvPr/>
        </p:nvSpPr>
        <p:spPr>
          <a:xfrm>
            <a:off x="5506064" y="48066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https://astrofrog.github.io/py4sci/_static/09.%20Modules%20and%20Variable%20Scope.html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36</TotalTime>
  <Words>42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Portée des variables</vt:lpstr>
      <vt:lpstr>Portée des variables et fonctions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22</cp:revision>
  <dcterms:created xsi:type="dcterms:W3CDTF">2023-04-08T12:37:13Z</dcterms:created>
  <dcterms:modified xsi:type="dcterms:W3CDTF">2023-04-09T09:56:50Z</dcterms:modified>
</cp:coreProperties>
</file>