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Différentes méthodes numériques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6C4D9F3-83F1-55BF-FC51-5E08C29B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: Décharge d’un condensateur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 travers une résistance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D1DCC0-540F-41F9-46AF-A446DF37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417A873-DD25-7AE7-B1C4-84F28314F60F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2073A11A-E50B-8C6C-57B6-601659D4E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974" y="2648998"/>
            <a:ext cx="3857389" cy="347033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3F56CC-5BAC-B6BE-8A51-AA9B1EE8BEB9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A97A94-484B-B7CC-073D-CBAD45EA204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7" name="Graphique 16" descr="Batterie en charge avec un remplissage uni">
            <a:extLst>
              <a:ext uri="{FF2B5EF4-FFF2-40B4-BE49-F238E27FC236}">
                <a16:creationId xmlns:a16="http://schemas.microsoft.com/office/drawing/2014/main" id="{6F702196-1516-2EE4-50B4-073F405D0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Lois physiques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14" name="Graphique 13" descr="Femme scientifique avec un remplissage uni">
            <a:extLst>
              <a:ext uri="{FF2B5EF4-FFF2-40B4-BE49-F238E27FC236}">
                <a16:creationId xmlns:a16="http://schemas.microsoft.com/office/drawing/2014/main" id="{441B8EC1-F424-1397-6844-D71185140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6495" y="1552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/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blipFill>
                <a:blip r:embed="rId7"/>
                <a:stretch>
                  <a:fillRect l="-4104" r="-3731"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/>
              <p:nvPr/>
            </p:nvSpPr>
            <p:spPr>
              <a:xfrm>
                <a:off x="7464472" y="3795715"/>
                <a:ext cx="2175147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72" y="3795715"/>
                <a:ext cx="2175147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51237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4894910"/>
                <a:ext cx="2552750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894910"/>
                <a:ext cx="2552750" cy="7015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61717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2114C-3A32-8B62-E012-65308964AAAB}"/>
              </a:ext>
            </a:extLst>
          </p:cNvPr>
          <p:cNvSpPr/>
          <p:nvPr/>
        </p:nvSpPr>
        <p:spPr>
          <a:xfrm>
            <a:off x="1457349" y="4960407"/>
            <a:ext cx="570864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A7131-EA94-E310-5088-9C85A6A46EB5}"/>
              </a:ext>
            </a:extLst>
          </p:cNvPr>
          <p:cNvSpPr/>
          <p:nvPr/>
        </p:nvSpPr>
        <p:spPr>
          <a:xfrm>
            <a:off x="9148469" y="4358595"/>
            <a:ext cx="351131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7996489D-1110-FB74-4F4A-559FCDE3CF0E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 flipH="1" flipV="1">
            <a:off x="5232502" y="1211987"/>
            <a:ext cx="601812" cy="7581254"/>
          </a:xfrm>
          <a:prstGeom prst="curvedConnector3">
            <a:avLst>
              <a:gd name="adj1" fmla="val -3798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50335-D453-D979-B75D-350FC438A09B}"/>
              </a:ext>
            </a:extLst>
          </p:cNvPr>
          <p:cNvSpPr/>
          <p:nvPr/>
        </p:nvSpPr>
        <p:spPr>
          <a:xfrm>
            <a:off x="9345578" y="2665282"/>
            <a:ext cx="940412" cy="47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70038-3D3D-9FE6-0DE7-499386894134}"/>
              </a:ext>
            </a:extLst>
          </p:cNvPr>
          <p:cNvSpPr/>
          <p:nvPr/>
        </p:nvSpPr>
        <p:spPr>
          <a:xfrm>
            <a:off x="10001286" y="4261678"/>
            <a:ext cx="180953" cy="3431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89A1FC24-21B3-2421-914E-1AA6CC6BCE4F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9390583" y="3560498"/>
            <a:ext cx="1126380" cy="275979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Différentes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différentielle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5" name="Graphique 14" descr="Outils d'exploitation minière avec un remplissage uni">
            <a:extLst>
              <a:ext uri="{FF2B5EF4-FFF2-40B4-BE49-F238E27FC236}">
                <a16:creationId xmlns:a16="http://schemas.microsoft.com/office/drawing/2014/main" id="{CAB201EE-8598-5246-8C68-F61108584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2942" y="673248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32D5816-B0DD-3D1D-3F01-3BE8FC6CF84B}"/>
              </a:ext>
            </a:extLst>
          </p:cNvPr>
          <p:cNvSpPr txBox="1"/>
          <p:nvPr/>
        </p:nvSpPr>
        <p:spPr>
          <a:xfrm>
            <a:off x="6263148" y="3429000"/>
            <a:ext cx="502054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Approche formelle (</a:t>
            </a:r>
            <a:r>
              <a:rPr lang="fr-FR" sz="2400" i="1" dirty="0" err="1"/>
              <a:t>Sympy</a:t>
            </a:r>
            <a:r>
              <a:rPr lang="fr-FR" sz="2400" i="1" dirty="0"/>
              <a:t>)</a:t>
            </a:r>
            <a:endParaRPr lang="fr-FR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A6094C-81D3-FADF-FF61-DBF4AC39ACE1}"/>
              </a:ext>
            </a:extLst>
          </p:cNvPr>
          <p:cNvSpPr txBox="1"/>
          <p:nvPr/>
        </p:nvSpPr>
        <p:spPr>
          <a:xfrm>
            <a:off x="6263148" y="4171290"/>
            <a:ext cx="502054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Intégration Numérique (</a:t>
            </a:r>
            <a:r>
              <a:rPr lang="fr-FR" sz="2400" i="1" dirty="0" err="1"/>
              <a:t>Scipy</a:t>
            </a:r>
            <a:r>
              <a:rPr lang="fr-FR" sz="2400" i="1" dirty="0"/>
              <a:t>)</a:t>
            </a:r>
            <a:br>
              <a:rPr lang="fr-FR" sz="2400" i="1" dirty="0"/>
            </a:br>
            <a:r>
              <a:rPr lang="fr-FR" sz="1600" i="1" dirty="0"/>
              <a:t>méthodes d’Euler &amp; Cie</a:t>
            </a:r>
            <a:endParaRPr lang="fr-FR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EC6A19-32AB-7CA1-7DE8-FE8AF8105142}"/>
              </a:ext>
            </a:extLst>
          </p:cNvPr>
          <p:cNvSpPr txBox="1"/>
          <p:nvPr/>
        </p:nvSpPr>
        <p:spPr>
          <a:xfrm>
            <a:off x="6263148" y="5159801"/>
            <a:ext cx="502054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Approche Système (control)</a:t>
            </a:r>
            <a:br>
              <a:rPr lang="fr-FR" sz="2400" i="1" dirty="0"/>
            </a:br>
            <a:r>
              <a:rPr lang="fr-FR" sz="1600" i="1" dirty="0"/>
              <a:t>Automatique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701737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217</TotalTime>
  <Words>161</Words>
  <Application>Microsoft Office PowerPoint</Application>
  <PresentationFormat>Grand écran</PresentationFormat>
  <Paragraphs>46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Cambria Math</vt:lpstr>
      <vt:lpstr>AccentBoxVTI</vt:lpstr>
      <vt:lpstr>Différentes méthodes numériques</vt:lpstr>
      <vt:lpstr>Problème : Décharge d’un condensateur</vt:lpstr>
      <vt:lpstr>Lois physiques</vt:lpstr>
      <vt:lpstr>Résolution analytique</vt:lpstr>
      <vt:lpstr>Résolution analytique</vt:lpstr>
      <vt:lpstr>Différentes approches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157</cp:revision>
  <dcterms:created xsi:type="dcterms:W3CDTF">2023-04-08T12:37:13Z</dcterms:created>
  <dcterms:modified xsi:type="dcterms:W3CDTF">2023-04-19T11:40:11Z</dcterms:modified>
</cp:coreProperties>
</file>