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57" r:id="rId3"/>
    <p:sldId id="271" r:id="rId4"/>
    <p:sldId id="267" r:id="rId5"/>
    <p:sldId id="308" r:id="rId6"/>
    <p:sldId id="309" r:id="rId7"/>
    <p:sldId id="310" r:id="rId8"/>
    <p:sldId id="273" r:id="rId9"/>
    <p:sldId id="278" r:id="rId10"/>
    <p:sldId id="277" r:id="rId11"/>
    <p:sldId id="305" r:id="rId12"/>
    <p:sldId id="307" r:id="rId13"/>
    <p:sldId id="274" r:id="rId14"/>
    <p:sldId id="272" r:id="rId15"/>
    <p:sldId id="311" r:id="rId16"/>
    <p:sldId id="312" r:id="rId17"/>
    <p:sldId id="313" r:id="rId18"/>
    <p:sldId id="275" r:id="rId19"/>
    <p:sldId id="258" r:id="rId20"/>
    <p:sldId id="259" r:id="rId21"/>
    <p:sldId id="263" r:id="rId22"/>
    <p:sldId id="261" r:id="rId23"/>
    <p:sldId id="26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9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OGS-Digital-Method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(1/2)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FC4191-4401-58DF-7A2E-5C594D192868}"/>
              </a:ext>
            </a:extLst>
          </p:cNvPr>
          <p:cNvSpPr txBox="1"/>
          <p:nvPr/>
        </p:nvSpPr>
        <p:spPr>
          <a:xfrm>
            <a:off x="5250929" y="1974437"/>
            <a:ext cx="20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Critères non évalués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>
                <a:solidFill>
                  <a:srgbClr val="0070C0"/>
                </a:solidFill>
              </a:rPr>
              <a:t>écrire et valider une bibliothèque</a:t>
            </a:r>
            <a:r>
              <a:rPr lang="fr-FR" dirty="0">
                <a:solidFill>
                  <a:srgbClr val="0070C0"/>
                </a:solidFill>
              </a:rPr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Python pour la Physique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DFD9-D93C-A9E8-2004-21A30B8C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7BE4-38AB-2721-D4D1-F29277A4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pour la Physique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AB5F19-80F5-056E-EE87-3F9EE38D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5069413-F339-FACF-582E-9E6C48B5C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1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118E2-741E-12B1-CFAD-404EEAAC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1267-8DBE-69A2-3B9C-3FCB91E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1D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167BC2-FBEE-ADC1-740D-CA6FD485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7FF4880-214E-C1D5-DE08-433A8EFED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6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0AD-1BED-BACC-70FF-137673BB3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71EA3-57B1-A16E-EFCD-022B772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2D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A90CE0-B2F1-F298-A5C4-6B925465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D8DC892-ECFF-A73B-2163-CFFB08472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6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lense.institutoptique.fr/ONIP/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</a:t>
            </a:r>
            <a:r>
              <a:rPr lang="fr-FR" sz="1600" dirty="0" err="1"/>
              <a:t>Expert.e</a:t>
            </a:r>
            <a:r>
              <a:rPr lang="fr-FR" sz="1600" dirty="0"/>
              <a:t>  	</a:t>
            </a:r>
            <a:r>
              <a:rPr lang="fr-FR" sz="1200" dirty="0"/>
              <a:t>(4 points)</a:t>
            </a:r>
            <a:endParaRPr lang="fr-FR" sz="1600" dirty="0"/>
          </a:p>
          <a:p>
            <a:pPr lvl="2"/>
            <a:r>
              <a:rPr lang="fr-FR" sz="1600" dirty="0"/>
              <a:t>B – Maitrise  	</a:t>
            </a:r>
            <a:r>
              <a:rPr lang="fr-FR" sz="1200" dirty="0"/>
              <a:t>(2,5 points)</a:t>
            </a:r>
          </a:p>
          <a:p>
            <a:pPr lvl="2"/>
            <a:r>
              <a:rPr lang="fr-FR" sz="1600" dirty="0"/>
              <a:t>C – </a:t>
            </a:r>
            <a:r>
              <a:rPr lang="fr-FR" sz="1600" dirty="0" err="1"/>
              <a:t>Débutant.e</a:t>
            </a:r>
            <a:r>
              <a:rPr lang="fr-FR" sz="1600" dirty="0"/>
              <a:t> 	</a:t>
            </a:r>
            <a:r>
              <a:rPr lang="fr-FR" sz="1200" dirty="0"/>
              <a:t>(1 point)</a:t>
            </a:r>
            <a:endParaRPr lang="fr-FR" sz="1600" dirty="0"/>
          </a:p>
          <a:p>
            <a:pPr lvl="2"/>
            <a:r>
              <a:rPr lang="fr-FR" sz="1600" dirty="0"/>
              <a:t>D – Non démontré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55481-2187-E790-4027-B11EE9D9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5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1E5DE83-7383-9A12-051C-CA48E484361D}"/>
              </a:ext>
            </a:extLst>
          </p:cNvPr>
          <p:cNvSpPr txBox="1">
            <a:spLocks/>
          </p:cNvSpPr>
          <p:nvPr/>
        </p:nvSpPr>
        <p:spPr>
          <a:xfrm>
            <a:off x="1115567" y="2478024"/>
            <a:ext cx="5334393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Construire une </a:t>
            </a:r>
            <a:r>
              <a:rPr lang="fr-FR" b="1"/>
              <a:t>boite à outils </a:t>
            </a:r>
            <a:r>
              <a:rPr lang="fr-FR"/>
              <a:t>de </a:t>
            </a:r>
            <a:r>
              <a:rPr lang="fr-FR" b="1"/>
              <a:t>méthodes numériques </a:t>
            </a:r>
            <a:r>
              <a:rPr lang="fr-FR"/>
              <a:t>pour de futur.es </a:t>
            </a:r>
            <a:r>
              <a:rPr lang="fr-FR" b="1"/>
              <a:t>ingénieur.es en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8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20C2AF-BBDE-2991-204D-E2F509F60C6D}"/>
              </a:ext>
            </a:extLst>
          </p:cNvPr>
          <p:cNvSpPr txBox="1"/>
          <p:nvPr/>
        </p:nvSpPr>
        <p:spPr>
          <a:xfrm>
            <a:off x="3490452" y="2045813"/>
            <a:ext cx="8380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http://lense.institutoptique.fr/ONIP/</a:t>
            </a:r>
            <a:endParaRPr lang="fr-FR" sz="36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DC6A3-813F-5AB0-945E-EC9CC34D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75" y="2802194"/>
            <a:ext cx="4785721" cy="3847521"/>
          </a:xfrm>
          <a:prstGeom prst="rect">
            <a:avLst/>
          </a:prstGeom>
        </p:spPr>
      </p:pic>
      <p:pic>
        <p:nvPicPr>
          <p:cNvPr id="8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6E14C095-312D-5698-ED0F-4269AFA9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345912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DF99D7-70BE-DAD4-CEA3-4A9D8F66F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3" y="2630588"/>
            <a:ext cx="2716639" cy="11159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7D0598B-7303-AD60-8DF3-40C55D8C2E63}"/>
              </a:ext>
            </a:extLst>
          </p:cNvPr>
          <p:cNvSpPr txBox="1"/>
          <p:nvPr/>
        </p:nvSpPr>
        <p:spPr>
          <a:xfrm>
            <a:off x="147483" y="4495121"/>
            <a:ext cx="5860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400" b="1" dirty="0">
                <a:hlinkClick r:id="rId6"/>
              </a:rPr>
              <a:t>github.com/IOGS-Digital-Methods</a:t>
            </a:r>
            <a:endParaRPr lang="fr-FR" sz="2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171CA9-66D8-2F84-AD99-57C96E611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38" y="5091893"/>
            <a:ext cx="433615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31C8A22-1283-7887-8D99-71355323649C}"/>
              </a:ext>
            </a:extLst>
          </p:cNvPr>
          <p:cNvSpPr txBox="1"/>
          <p:nvPr/>
        </p:nvSpPr>
        <p:spPr>
          <a:xfrm>
            <a:off x="1115568" y="5478363"/>
            <a:ext cx="10044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choisir une </a:t>
            </a:r>
            <a:r>
              <a:rPr lang="fr-FR" sz="2400" b="1" dirty="0">
                <a:solidFill>
                  <a:srgbClr val="0070C0"/>
                </a:solidFill>
              </a:rPr>
              <a:t>méthode de résolution numérique </a:t>
            </a:r>
            <a:r>
              <a:rPr lang="fr-FR" sz="2400" dirty="0">
                <a:solidFill>
                  <a:srgbClr val="0070C0"/>
                </a:solidFill>
              </a:rPr>
              <a:t>adaptée à la problématique et en comprendre ses limites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7690C0-CE50-F559-7EAB-3F23DA8BE978}"/>
              </a:ext>
            </a:extLst>
          </p:cNvPr>
          <p:cNvSpPr/>
          <p:nvPr/>
        </p:nvSpPr>
        <p:spPr>
          <a:xfrm>
            <a:off x="1199534" y="1718263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>
            <a:normAutofit/>
          </a:bodyPr>
          <a:lstStyle/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pPr lvl="1"/>
            <a:r>
              <a:rPr lang="fr-FR" b="1" dirty="0"/>
              <a:t>organiser la résolution d’un problème en actions élémentaires</a:t>
            </a:r>
            <a:endParaRPr lang="fr-FR" dirty="0"/>
          </a:p>
          <a:p>
            <a:pPr lvl="1"/>
            <a:r>
              <a:rPr lang="fr-FR" b="1" dirty="0"/>
              <a:t>décrire les tests de validation</a:t>
            </a:r>
            <a:endParaRPr lang="fr-FR" dirty="0"/>
          </a:p>
          <a:p>
            <a:pPr lvl="1"/>
            <a:r>
              <a:rPr lang="fr-FR" b="1" dirty="0"/>
              <a:t>organiser les informations à manipuler</a:t>
            </a:r>
            <a:r>
              <a:rPr lang="fr-FR" dirty="0"/>
              <a:t>/générer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339</TotalTime>
  <Words>971</Words>
  <Application>Microsoft Office PowerPoint</Application>
  <PresentationFormat>Grand écran</PresentationFormat>
  <Paragraphs>146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Avenir Next LT Pro</vt:lpstr>
      <vt:lpstr>Bahnschrift Light</vt:lpstr>
      <vt:lpstr>Bahnschrift SemiBold</vt:lpstr>
      <vt:lpstr>Calibri</vt:lpstr>
      <vt:lpstr>Raleway ExtraBold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/ Traitement Information</vt:lpstr>
      <vt:lpstr>Objectifs pédagogiques du module</vt:lpstr>
      <vt:lpstr>Ressources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Python pour la Physique</vt:lpstr>
      <vt:lpstr>Traitement 1D</vt:lpstr>
      <vt:lpstr>Traitement 2D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134</cp:revision>
  <dcterms:created xsi:type="dcterms:W3CDTF">2023-04-08T12:37:13Z</dcterms:created>
  <dcterms:modified xsi:type="dcterms:W3CDTF">2024-03-03T12:03:42Z</dcterms:modified>
</cp:coreProperties>
</file>