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6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5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3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= 100k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35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490" y="2085712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00B050"/>
                </a:solidFill>
              </a:rPr>
              <a:t>F_sin</a:t>
            </a:r>
            <a:r>
              <a:rPr lang="fr-FR" b="1" dirty="0">
                <a:solidFill>
                  <a:srgbClr val="00B05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l’évolution d’un régime forcé pour une entrée sinusoïdale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solve_ipc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6" name="Picture 2" descr="Résultat de recherche d'images pour &quot;scipy&quot;">
            <a:extLst>
              <a:ext uri="{FF2B5EF4-FFF2-40B4-BE49-F238E27FC236}">
                <a16:creationId xmlns:a16="http://schemas.microsoft.com/office/drawing/2014/main" id="{4024B87E-8037-6818-5B26-4905241D5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ED4E1B6-8C73-1D2C-9A76-A1EC4BB2277C}"/>
              </a:ext>
            </a:extLst>
          </p:cNvPr>
          <p:cNvSpPr txBox="1"/>
          <p:nvPr/>
        </p:nvSpPr>
        <p:spPr>
          <a:xfrm>
            <a:off x="4188542" y="42064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https://media.ed.ac.uk/media/Solving+Differential+Equations+in+PythonA+Higher+order+ODEs+with+solve_ivp/1_c8g7fwhw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456</TotalTime>
  <Words>1566</Words>
  <Application>Microsoft Office PowerPoint</Application>
  <PresentationFormat>Grand écran</PresentationFormat>
  <Paragraphs>281</Paragraphs>
  <Slides>24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Cas d’une équation différentielle d’ordre 2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280</cp:revision>
  <dcterms:created xsi:type="dcterms:W3CDTF">2023-04-08T12:37:13Z</dcterms:created>
  <dcterms:modified xsi:type="dcterms:W3CDTF">2023-04-19T18:37:04Z</dcterms:modified>
</cp:coreProperties>
</file>