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"/>
  </p:notesMasterIdLst>
  <p:sldIdLst>
    <p:sldId id="35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915"/>
    <a:srgbClr val="FFFFFF"/>
    <a:srgbClr val="BFBFBF"/>
    <a:srgbClr val="B0B0B0"/>
    <a:srgbClr val="00B0F0"/>
    <a:srgbClr val="F2F2F2"/>
    <a:srgbClr val="7F7F7F"/>
    <a:srgbClr val="C86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7C16C65-56A4-0A00-9CC3-AE3CA772024F}"/>
              </a:ext>
            </a:extLst>
          </p:cNvPr>
          <p:cNvSpPr/>
          <p:nvPr/>
        </p:nvSpPr>
        <p:spPr>
          <a:xfrm>
            <a:off x="1802920" y="1162408"/>
            <a:ext cx="1009292" cy="6426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photodiode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440264A-5A34-C16C-4E85-E13F3EC0C2FD}"/>
              </a:ext>
            </a:extLst>
          </p:cNvPr>
          <p:cNvCxnSpPr/>
          <p:nvPr/>
        </p:nvCxnSpPr>
        <p:spPr>
          <a:xfrm>
            <a:off x="1242203" y="1468646"/>
            <a:ext cx="5607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F21EA39F-C8CD-06E5-1BD9-A5E74A8D1DB9}"/>
              </a:ext>
            </a:extLst>
          </p:cNvPr>
          <p:cNvSpPr txBox="1"/>
          <p:nvPr/>
        </p:nvSpPr>
        <p:spPr>
          <a:xfrm>
            <a:off x="195121" y="128398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Photons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39067FD-1B91-6A3D-4EC8-85FFFB3D7D30}"/>
              </a:ext>
            </a:extLst>
          </p:cNvPr>
          <p:cNvCxnSpPr/>
          <p:nvPr/>
        </p:nvCxnSpPr>
        <p:spPr>
          <a:xfrm>
            <a:off x="2812212" y="1483742"/>
            <a:ext cx="56071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AFAC2915-EA85-7E0A-6C6B-0E2AC8390BA7}"/>
              </a:ext>
            </a:extLst>
          </p:cNvPr>
          <p:cNvSpPr txBox="1"/>
          <p:nvPr/>
        </p:nvSpPr>
        <p:spPr>
          <a:xfrm>
            <a:off x="2675404" y="1907649"/>
            <a:ext cx="834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Electrons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47356A-1044-E133-397B-A253D9D01A36}"/>
              </a:ext>
            </a:extLst>
          </p:cNvPr>
          <p:cNvSpPr/>
          <p:nvPr/>
        </p:nvSpPr>
        <p:spPr>
          <a:xfrm>
            <a:off x="3410693" y="1162407"/>
            <a:ext cx="669231" cy="6426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switch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267D66F-0F92-5513-5FF5-09CE49849B90}"/>
              </a:ext>
            </a:extLst>
          </p:cNvPr>
          <p:cNvCxnSpPr/>
          <p:nvPr/>
        </p:nvCxnSpPr>
        <p:spPr>
          <a:xfrm>
            <a:off x="4079924" y="1483741"/>
            <a:ext cx="56071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2E5E7CA-41A5-5E32-8F57-607E915960FC}"/>
              </a:ext>
            </a:extLst>
          </p:cNvPr>
          <p:cNvSpPr/>
          <p:nvPr/>
        </p:nvSpPr>
        <p:spPr>
          <a:xfrm>
            <a:off x="4652520" y="1173189"/>
            <a:ext cx="868392" cy="642669"/>
          </a:xfrm>
          <a:prstGeom prst="rect">
            <a:avLst/>
          </a:prstGeom>
          <a:solidFill>
            <a:srgbClr val="ED69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capacité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4073F1-59D8-5BEA-1DF0-01348BC35CFA}"/>
              </a:ext>
            </a:extLst>
          </p:cNvPr>
          <p:cNvSpPr/>
          <p:nvPr/>
        </p:nvSpPr>
        <p:spPr>
          <a:xfrm>
            <a:off x="6093508" y="1173188"/>
            <a:ext cx="669231" cy="6426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switch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833244AA-3031-2D12-2056-5ED96ADE8BC9}"/>
              </a:ext>
            </a:extLst>
          </p:cNvPr>
          <p:cNvCxnSpPr/>
          <p:nvPr/>
        </p:nvCxnSpPr>
        <p:spPr>
          <a:xfrm>
            <a:off x="5520912" y="1498116"/>
            <a:ext cx="560717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AA9DFAB-5F7F-FE43-48EB-F7D7740B19B1}"/>
              </a:ext>
            </a:extLst>
          </p:cNvPr>
          <p:cNvCxnSpPr>
            <a:cxnSpLocks/>
          </p:cNvCxnSpPr>
          <p:nvPr/>
        </p:nvCxnSpPr>
        <p:spPr>
          <a:xfrm>
            <a:off x="3745308" y="777096"/>
            <a:ext cx="0" cy="38531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99BA4A7-B510-C61C-2549-69FD5DD7FC71}"/>
              </a:ext>
            </a:extLst>
          </p:cNvPr>
          <p:cNvSpPr/>
          <p:nvPr/>
        </p:nvSpPr>
        <p:spPr>
          <a:xfrm>
            <a:off x="3410693" y="462227"/>
            <a:ext cx="3352046" cy="3148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control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F4ABB1C-22CB-A680-7A59-D637C8530437}"/>
              </a:ext>
            </a:extLst>
          </p:cNvPr>
          <p:cNvCxnSpPr>
            <a:cxnSpLocks/>
          </p:cNvCxnSpPr>
          <p:nvPr/>
        </p:nvCxnSpPr>
        <p:spPr>
          <a:xfrm>
            <a:off x="6435311" y="777095"/>
            <a:ext cx="0" cy="38531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53BC30A2-78F4-28E1-5077-849D7E4914E9}"/>
              </a:ext>
            </a:extLst>
          </p:cNvPr>
          <p:cNvCxnSpPr>
            <a:cxnSpLocks/>
          </p:cNvCxnSpPr>
          <p:nvPr/>
        </p:nvCxnSpPr>
        <p:spPr>
          <a:xfrm>
            <a:off x="5083839" y="777094"/>
            <a:ext cx="0" cy="38531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28E70645-8972-F10A-05E7-D4E3D3A076C4}"/>
              </a:ext>
            </a:extLst>
          </p:cNvPr>
          <p:cNvCxnSpPr/>
          <p:nvPr/>
        </p:nvCxnSpPr>
        <p:spPr>
          <a:xfrm>
            <a:off x="6762739" y="1494522"/>
            <a:ext cx="560717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592A7ED-107A-9BA7-1B94-966FC69D479E}"/>
              </a:ext>
            </a:extLst>
          </p:cNvPr>
          <p:cNvSpPr/>
          <p:nvPr/>
        </p:nvSpPr>
        <p:spPr>
          <a:xfrm>
            <a:off x="7318082" y="1162405"/>
            <a:ext cx="868392" cy="6426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ADC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F845D2AE-0C4E-CA58-932C-98EFBA907557}"/>
              </a:ext>
            </a:extLst>
          </p:cNvPr>
          <p:cNvCxnSpPr/>
          <p:nvPr/>
        </p:nvCxnSpPr>
        <p:spPr>
          <a:xfrm>
            <a:off x="8186474" y="1494522"/>
            <a:ext cx="56071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B7387E1B-1A00-6320-28BC-3971720BE1D6}"/>
              </a:ext>
            </a:extLst>
          </p:cNvPr>
          <p:cNvSpPr txBox="1"/>
          <p:nvPr/>
        </p:nvSpPr>
        <p:spPr>
          <a:xfrm>
            <a:off x="5439664" y="1902399"/>
            <a:ext cx="723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Voltage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90DDE83-D572-BE19-7959-BFE42B9DE601}"/>
              </a:ext>
            </a:extLst>
          </p:cNvPr>
          <p:cNvSpPr txBox="1"/>
          <p:nvPr/>
        </p:nvSpPr>
        <p:spPr>
          <a:xfrm>
            <a:off x="8223458" y="1902398"/>
            <a:ext cx="1047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Binary Value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CA6869-35AB-2C69-ED38-730EB50197F3}"/>
              </a:ext>
            </a:extLst>
          </p:cNvPr>
          <p:cNvSpPr/>
          <p:nvPr/>
        </p:nvSpPr>
        <p:spPr>
          <a:xfrm>
            <a:off x="2829458" y="3186739"/>
            <a:ext cx="2711578" cy="25088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53" name="Forme en L 52">
            <a:extLst>
              <a:ext uri="{FF2B5EF4-FFF2-40B4-BE49-F238E27FC236}">
                <a16:creationId xmlns:a16="http://schemas.microsoft.com/office/drawing/2014/main" id="{23E7C32C-7F6E-A59B-D11A-1033FDF44D45}"/>
              </a:ext>
            </a:extLst>
          </p:cNvPr>
          <p:cNvSpPr/>
          <p:nvPr/>
        </p:nvSpPr>
        <p:spPr>
          <a:xfrm rot="20826096">
            <a:off x="3170265" y="3885360"/>
            <a:ext cx="2029964" cy="1111595"/>
          </a:xfrm>
          <a:prstGeom prst="corner">
            <a:avLst>
              <a:gd name="adj1" fmla="val 35632"/>
              <a:gd name="adj2" fmla="val 1254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7AD2982-9D19-FCD5-B662-72D998A562E1}"/>
              </a:ext>
            </a:extLst>
          </p:cNvPr>
          <p:cNvCxnSpPr>
            <a:cxnSpLocks/>
          </p:cNvCxnSpPr>
          <p:nvPr/>
        </p:nvCxnSpPr>
        <p:spPr>
          <a:xfrm>
            <a:off x="2829458" y="3043677"/>
            <a:ext cx="271157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412FE0E4-54FA-34AB-28F2-0ECCD83CA77D}"/>
              </a:ext>
            </a:extLst>
          </p:cNvPr>
          <p:cNvCxnSpPr>
            <a:cxnSpLocks/>
          </p:cNvCxnSpPr>
          <p:nvPr/>
        </p:nvCxnSpPr>
        <p:spPr>
          <a:xfrm>
            <a:off x="2968476" y="3672816"/>
            <a:ext cx="20666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ZoneTexte 447">
            <a:extLst>
              <a:ext uri="{FF2B5EF4-FFF2-40B4-BE49-F238E27FC236}">
                <a16:creationId xmlns:a16="http://schemas.microsoft.com/office/drawing/2014/main" id="{3C54C7C5-0A40-9DDD-C7F5-94AC562C3E0B}"/>
              </a:ext>
            </a:extLst>
          </p:cNvPr>
          <p:cNvSpPr txBox="1"/>
          <p:nvPr/>
        </p:nvSpPr>
        <p:spPr>
          <a:xfrm>
            <a:off x="3662507" y="2797129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Dx = 45 mm</a:t>
            </a:r>
          </a:p>
        </p:txBody>
      </p:sp>
      <p:sp>
        <p:nvSpPr>
          <p:cNvPr id="449" name="ZoneTexte 448">
            <a:extLst>
              <a:ext uri="{FF2B5EF4-FFF2-40B4-BE49-F238E27FC236}">
                <a16:creationId xmlns:a16="http://schemas.microsoft.com/office/drawing/2014/main" id="{DFC00CA5-9C42-BBD8-23FB-8BEB4986971A}"/>
              </a:ext>
            </a:extLst>
          </p:cNvPr>
          <p:cNvSpPr txBox="1"/>
          <p:nvPr/>
        </p:nvSpPr>
        <p:spPr>
          <a:xfrm>
            <a:off x="2942602" y="3365012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rx = 0,1 mm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BE3D829-1B3A-F51A-8547-A2793B563E26}"/>
              </a:ext>
            </a:extLst>
          </p:cNvPr>
          <p:cNvSpPr/>
          <p:nvPr/>
        </p:nvSpPr>
        <p:spPr>
          <a:xfrm>
            <a:off x="1425336" y="381647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A61F204-1F7A-984F-9FE6-581DEC54E1C8}"/>
              </a:ext>
            </a:extLst>
          </p:cNvPr>
          <p:cNvSpPr/>
          <p:nvPr/>
        </p:nvSpPr>
        <p:spPr>
          <a:xfrm>
            <a:off x="1101336" y="381647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E4EF7A8-681D-551B-C02F-F5183F9EF8BA}"/>
              </a:ext>
            </a:extLst>
          </p:cNvPr>
          <p:cNvSpPr/>
          <p:nvPr/>
        </p:nvSpPr>
        <p:spPr>
          <a:xfrm>
            <a:off x="1425336" y="413903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90623EE-DA72-196A-CA61-8531593188AE}"/>
              </a:ext>
            </a:extLst>
          </p:cNvPr>
          <p:cNvSpPr/>
          <p:nvPr/>
        </p:nvSpPr>
        <p:spPr>
          <a:xfrm>
            <a:off x="1101336" y="413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F5C2109-06E4-F941-5DD7-06F698141532}"/>
              </a:ext>
            </a:extLst>
          </p:cNvPr>
          <p:cNvSpPr/>
          <p:nvPr/>
        </p:nvSpPr>
        <p:spPr>
          <a:xfrm>
            <a:off x="1425336" y="4463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29C3DF-B8AE-61CA-38CB-8A393417ABFF}"/>
              </a:ext>
            </a:extLst>
          </p:cNvPr>
          <p:cNvSpPr/>
          <p:nvPr/>
        </p:nvSpPr>
        <p:spPr>
          <a:xfrm>
            <a:off x="1101336" y="446242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3E1EC53-0047-87EA-799B-6F6D2409A7AB}"/>
              </a:ext>
            </a:extLst>
          </p:cNvPr>
          <p:cNvSpPr/>
          <p:nvPr/>
        </p:nvSpPr>
        <p:spPr>
          <a:xfrm>
            <a:off x="1425336" y="478703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7F185D0-3912-D0E3-46D2-7C69D249DF75}"/>
              </a:ext>
            </a:extLst>
          </p:cNvPr>
          <p:cNvSpPr/>
          <p:nvPr/>
        </p:nvSpPr>
        <p:spPr>
          <a:xfrm>
            <a:off x="1101336" y="478703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CE870FE-F2D0-4E14-C824-3E6802C49FE7}"/>
              </a:ext>
            </a:extLst>
          </p:cNvPr>
          <p:cNvSpPr/>
          <p:nvPr/>
        </p:nvSpPr>
        <p:spPr>
          <a:xfrm>
            <a:off x="2073336" y="381647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C0E69C6-4681-052F-3FC8-9ACA192CB8FA}"/>
              </a:ext>
            </a:extLst>
          </p:cNvPr>
          <p:cNvSpPr/>
          <p:nvPr/>
        </p:nvSpPr>
        <p:spPr>
          <a:xfrm>
            <a:off x="1749336" y="381647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0206D6D-864C-9368-1713-C8B63C6D2CE7}"/>
              </a:ext>
            </a:extLst>
          </p:cNvPr>
          <p:cNvSpPr/>
          <p:nvPr/>
        </p:nvSpPr>
        <p:spPr>
          <a:xfrm>
            <a:off x="2968476" y="3743043"/>
            <a:ext cx="206664" cy="1855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7F86657-0F52-4835-81F0-599F5503F4AB}"/>
              </a:ext>
            </a:extLst>
          </p:cNvPr>
          <p:cNvSpPr/>
          <p:nvPr/>
        </p:nvSpPr>
        <p:spPr>
          <a:xfrm>
            <a:off x="1749336" y="414047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518CB94-D315-9735-8013-BDFE9E622A43}"/>
              </a:ext>
            </a:extLst>
          </p:cNvPr>
          <p:cNvSpPr/>
          <p:nvPr/>
        </p:nvSpPr>
        <p:spPr>
          <a:xfrm>
            <a:off x="2073336" y="446290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8B2CB56-7AFD-6348-0461-AEEF87C53ADF}"/>
              </a:ext>
            </a:extLst>
          </p:cNvPr>
          <p:cNvSpPr/>
          <p:nvPr/>
        </p:nvSpPr>
        <p:spPr>
          <a:xfrm>
            <a:off x="1749336" y="446290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FDE8BF8-9436-F3F1-055A-0085BBFCCD5B}"/>
              </a:ext>
            </a:extLst>
          </p:cNvPr>
          <p:cNvSpPr/>
          <p:nvPr/>
        </p:nvSpPr>
        <p:spPr>
          <a:xfrm>
            <a:off x="2073336" y="478703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E46F6C3-0331-D9A1-E7AA-71B11669E03B}"/>
              </a:ext>
            </a:extLst>
          </p:cNvPr>
          <p:cNvSpPr/>
          <p:nvPr/>
        </p:nvSpPr>
        <p:spPr>
          <a:xfrm>
            <a:off x="1749336" y="478703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B9068949-84CA-4A3F-0A65-F70FA095A6DA}"/>
              </a:ext>
            </a:extLst>
          </p:cNvPr>
          <p:cNvCxnSpPr>
            <a:cxnSpLocks/>
          </p:cNvCxnSpPr>
          <p:nvPr/>
        </p:nvCxnSpPr>
        <p:spPr>
          <a:xfrm>
            <a:off x="1101336" y="3740890"/>
            <a:ext cx="129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689DA427-CB51-BF8C-9FCB-C7ECF1AB1E6F}"/>
              </a:ext>
            </a:extLst>
          </p:cNvPr>
          <p:cNvSpPr txBox="1"/>
          <p:nvPr/>
        </p:nvSpPr>
        <p:spPr>
          <a:xfrm>
            <a:off x="1263336" y="346604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rx = 0,1 mm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908F1A0-A822-86A3-218A-EE214E9F45F7}"/>
              </a:ext>
            </a:extLst>
          </p:cNvPr>
          <p:cNvSpPr/>
          <p:nvPr/>
        </p:nvSpPr>
        <p:spPr>
          <a:xfrm>
            <a:off x="2073336" y="413903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AED712E-995A-81CB-3683-7C93B5515403}"/>
              </a:ext>
            </a:extLst>
          </p:cNvPr>
          <p:cNvSpPr/>
          <p:nvPr/>
        </p:nvSpPr>
        <p:spPr>
          <a:xfrm>
            <a:off x="6510218" y="3205178"/>
            <a:ext cx="45719" cy="25088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3B03BBEE-7D7B-93BF-5A1E-8E1C2BA75561}"/>
              </a:ext>
            </a:extLst>
          </p:cNvPr>
          <p:cNvCxnSpPr>
            <a:cxnSpLocks/>
          </p:cNvCxnSpPr>
          <p:nvPr/>
        </p:nvCxnSpPr>
        <p:spPr>
          <a:xfrm flipV="1">
            <a:off x="9365814" y="4118182"/>
            <a:ext cx="0" cy="64595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8A297EF5-9199-5703-5ED7-4592665BDD6D}"/>
              </a:ext>
            </a:extLst>
          </p:cNvPr>
          <p:cNvCxnSpPr>
            <a:cxnSpLocks/>
          </p:cNvCxnSpPr>
          <p:nvPr/>
        </p:nvCxnSpPr>
        <p:spPr>
          <a:xfrm>
            <a:off x="6622215" y="3081308"/>
            <a:ext cx="271157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7E90372-44B0-FDE4-279C-BF0EDAD9EB39}"/>
              </a:ext>
            </a:extLst>
          </p:cNvPr>
          <p:cNvSpPr/>
          <p:nvPr/>
        </p:nvSpPr>
        <p:spPr>
          <a:xfrm flipH="1">
            <a:off x="9990286" y="4198118"/>
            <a:ext cx="45719" cy="486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3519C7CE-976D-A2D6-26BC-41A63D9B5D32}"/>
              </a:ext>
            </a:extLst>
          </p:cNvPr>
          <p:cNvCxnSpPr>
            <a:cxnSpLocks/>
          </p:cNvCxnSpPr>
          <p:nvPr/>
        </p:nvCxnSpPr>
        <p:spPr>
          <a:xfrm>
            <a:off x="6654236" y="3205178"/>
            <a:ext cx="3481802" cy="15812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1F8DD1F9-D3B4-33CC-F185-0F0AF16272BA}"/>
              </a:ext>
            </a:extLst>
          </p:cNvPr>
          <p:cNvCxnSpPr>
            <a:cxnSpLocks/>
          </p:cNvCxnSpPr>
          <p:nvPr/>
        </p:nvCxnSpPr>
        <p:spPr>
          <a:xfrm flipV="1">
            <a:off x="6654235" y="4095886"/>
            <a:ext cx="3481803" cy="16181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8D9D9A3D-FDA8-B6C0-B340-BE876A5E5B47}"/>
              </a:ext>
            </a:extLst>
          </p:cNvPr>
          <p:cNvCxnSpPr>
            <a:cxnSpLocks/>
          </p:cNvCxnSpPr>
          <p:nvPr/>
        </p:nvCxnSpPr>
        <p:spPr>
          <a:xfrm>
            <a:off x="9362542" y="2935628"/>
            <a:ext cx="0" cy="11602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A001F487-C9BA-CD14-B2D5-EB81C878972D}"/>
              </a:ext>
            </a:extLst>
          </p:cNvPr>
          <p:cNvCxnSpPr>
            <a:cxnSpLocks/>
            <a:stCxn id="143" idx="3"/>
            <a:endCxn id="150" idx="3"/>
          </p:cNvCxnSpPr>
          <p:nvPr/>
        </p:nvCxnSpPr>
        <p:spPr>
          <a:xfrm flipV="1">
            <a:off x="6555937" y="4441157"/>
            <a:ext cx="3434349" cy="1844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ZoneTexte 170">
            <a:extLst>
              <a:ext uri="{FF2B5EF4-FFF2-40B4-BE49-F238E27FC236}">
                <a16:creationId xmlns:a16="http://schemas.microsoft.com/office/drawing/2014/main" id="{31A8953A-DE40-B6BB-8279-0DD781AE64C8}"/>
              </a:ext>
            </a:extLst>
          </p:cNvPr>
          <p:cNvSpPr txBox="1"/>
          <p:nvPr/>
        </p:nvSpPr>
        <p:spPr>
          <a:xfrm>
            <a:off x="7602750" y="2777148"/>
            <a:ext cx="1489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z = 10cm</a:t>
            </a: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FECB7AC4-3CF4-B5F8-2B3F-78A1AD979681}"/>
              </a:ext>
            </a:extLst>
          </p:cNvPr>
          <p:cNvSpPr txBox="1"/>
          <p:nvPr/>
        </p:nvSpPr>
        <p:spPr>
          <a:xfrm>
            <a:off x="9472700" y="2750098"/>
            <a:ext cx="515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z’</a:t>
            </a:r>
            <a:endParaRPr lang="fr-FR" dirty="0"/>
          </a:p>
        </p:txBody>
      </p:sp>
      <p:cxnSp>
        <p:nvCxnSpPr>
          <p:cNvPr id="175" name="Connecteur droit avec flèche 174">
            <a:extLst>
              <a:ext uri="{FF2B5EF4-FFF2-40B4-BE49-F238E27FC236}">
                <a16:creationId xmlns:a16="http://schemas.microsoft.com/office/drawing/2014/main" id="{4B4C8E0B-D22E-CB35-E972-828D55F215CB}"/>
              </a:ext>
            </a:extLst>
          </p:cNvPr>
          <p:cNvCxnSpPr>
            <a:cxnSpLocks/>
          </p:cNvCxnSpPr>
          <p:nvPr/>
        </p:nvCxnSpPr>
        <p:spPr>
          <a:xfrm flipV="1">
            <a:off x="9362542" y="3074128"/>
            <a:ext cx="557835" cy="598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avec flèche 177">
            <a:extLst>
              <a:ext uri="{FF2B5EF4-FFF2-40B4-BE49-F238E27FC236}">
                <a16:creationId xmlns:a16="http://schemas.microsoft.com/office/drawing/2014/main" id="{4792FFFB-7A74-4EB5-8AEB-43D95DDBA63B}"/>
              </a:ext>
            </a:extLst>
          </p:cNvPr>
          <p:cNvCxnSpPr>
            <a:cxnSpLocks/>
          </p:cNvCxnSpPr>
          <p:nvPr/>
        </p:nvCxnSpPr>
        <p:spPr>
          <a:xfrm flipV="1">
            <a:off x="8856313" y="4364966"/>
            <a:ext cx="0" cy="1639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avec flèche 181">
            <a:extLst>
              <a:ext uri="{FF2B5EF4-FFF2-40B4-BE49-F238E27FC236}">
                <a16:creationId xmlns:a16="http://schemas.microsoft.com/office/drawing/2014/main" id="{6A553241-1313-29D8-E446-24ECEEB14E81}"/>
              </a:ext>
            </a:extLst>
          </p:cNvPr>
          <p:cNvCxnSpPr>
            <a:cxnSpLocks/>
          </p:cNvCxnSpPr>
          <p:nvPr/>
        </p:nvCxnSpPr>
        <p:spPr>
          <a:xfrm flipV="1">
            <a:off x="9845475" y="4369270"/>
            <a:ext cx="0" cy="1639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ZoneTexte 183">
            <a:extLst>
              <a:ext uri="{FF2B5EF4-FFF2-40B4-BE49-F238E27FC236}">
                <a16:creationId xmlns:a16="http://schemas.microsoft.com/office/drawing/2014/main" id="{5432EE69-79BA-ABA2-BB14-66F99F90992B}"/>
              </a:ext>
            </a:extLst>
          </p:cNvPr>
          <p:cNvSpPr txBox="1"/>
          <p:nvPr/>
        </p:nvSpPr>
        <p:spPr>
          <a:xfrm>
            <a:off x="8721415" y="3838779"/>
            <a:ext cx="394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f</a:t>
            </a:r>
            <a:endParaRPr lang="fr-FR" dirty="0"/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9FC737DF-5EBB-7455-4C0D-A07BF3DB29FD}"/>
              </a:ext>
            </a:extLst>
          </p:cNvPr>
          <p:cNvSpPr txBox="1"/>
          <p:nvPr/>
        </p:nvSpPr>
        <p:spPr>
          <a:xfrm>
            <a:off x="9674717" y="3844285"/>
            <a:ext cx="394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</a:t>
            </a:r>
            <a:r>
              <a:rPr lang="fr-FR" sz="1800" dirty="0"/>
              <a:t>’</a:t>
            </a:r>
            <a:endParaRPr lang="fr-FR" dirty="0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6619555B-F066-DAA2-6CA6-7704B2E8547D}"/>
              </a:ext>
            </a:extLst>
          </p:cNvPr>
          <p:cNvCxnSpPr>
            <a:cxnSpLocks/>
          </p:cNvCxnSpPr>
          <p:nvPr/>
        </p:nvCxnSpPr>
        <p:spPr>
          <a:xfrm>
            <a:off x="6357673" y="3205178"/>
            <a:ext cx="0" cy="252728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67D794A3-A9D7-1880-6DA9-59588A83AE19}"/>
              </a:ext>
            </a:extLst>
          </p:cNvPr>
          <p:cNvSpPr txBox="1"/>
          <p:nvPr/>
        </p:nvSpPr>
        <p:spPr>
          <a:xfrm rot="16200000">
            <a:off x="5647284" y="4321098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Dx = 45 mm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E1C991-1E15-855D-94BB-378913FA7DFD}"/>
              </a:ext>
            </a:extLst>
          </p:cNvPr>
          <p:cNvSpPr txBox="1"/>
          <p:nvPr/>
        </p:nvSpPr>
        <p:spPr>
          <a:xfrm rot="16200000">
            <a:off x="10059645" y="4311878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Cx</a:t>
            </a:r>
          </a:p>
        </p:txBody>
      </p:sp>
    </p:spTree>
    <p:extLst>
      <p:ext uri="{BB962C8B-B14F-4D97-AF65-F5344CB8AC3E}">
        <p14:creationId xmlns:p14="http://schemas.microsoft.com/office/powerpoint/2010/main" val="352681606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2249</TotalTime>
  <Words>36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AccentBoxVTI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1140</cp:revision>
  <dcterms:created xsi:type="dcterms:W3CDTF">2023-04-08T12:37:13Z</dcterms:created>
  <dcterms:modified xsi:type="dcterms:W3CDTF">2025-03-10T14:36:35Z</dcterms:modified>
</cp:coreProperties>
</file>