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2" r:id="rId3"/>
    <p:sldId id="276" r:id="rId4"/>
    <p:sldId id="277" r:id="rId5"/>
    <p:sldId id="278" r:id="rId6"/>
    <p:sldId id="279" r:id="rId7"/>
    <p:sldId id="280" r:id="rId8"/>
    <p:sldId id="275" r:id="rId9"/>
    <p:sldId id="281" r:id="rId10"/>
    <p:sldId id="283" r:id="rId11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081553-D2D2-E3F7-117D-E86ED864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DDB1C-9944-8F0E-E0AC-15B4BD3A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8EBD-2AEC-48CD-A73C-A83CEFB38552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A560F2-25E4-8403-5405-81C17BC1F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B0E5-B686-385E-7790-B994BAACD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A66D-67DB-4EBE-89AD-53E92E0A3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9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7BC4-ED39-4EF0-B379-E4C357C1F5EE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30B2-3939-41FA-A1A7-7696C3AD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6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D1A3BA9-4FBC-495C-B06C-02E49AF4DBF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B333-BECB-4E98-B90B-0D7F50AE3C94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C8A-F21B-43C5-9A2E-20669EFE6AA3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372994-E5FA-4A65-8D0A-64DA471327FD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B59-60BD-4616-95DF-1286DD8ECD7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8B1CDFC-BEF4-4850-87F8-68A8C3F0119B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4C54270-8C9A-4BD9-BBC0-E35690933505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9AF-08D2-47CA-8815-C8F4166E20F5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76C9-811B-4351-A560-01F4A7D7AC02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CB0F22-1D6C-47AB-9E0A-D1D12A16713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CB7D84-8EE1-40EE-ADA7-F4241C549C46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C62B-0B0B-4533-9DFE-8E9DD127C9BF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Diffraction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6 Institut d’Optique / Diffraction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F123F6D0-AAEB-A52E-D79F-BE5539F3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43" y="2107043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barycentre / ONIP-1 / Bloc Laser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4" name="Image 33" descr="Une image contenant capture d’écran, Caractère coloré, texte, diagramme&#10;&#10;Description générée automatiquement">
            <a:extLst>
              <a:ext uri="{FF2B5EF4-FFF2-40B4-BE49-F238E27FC236}">
                <a16:creationId xmlns:a16="http://schemas.microsoft.com/office/drawing/2014/main" id="{92198231-2EA5-8D38-A268-8F361FA5A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60" y="2107044"/>
            <a:ext cx="5852172" cy="438912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F8BC10F-2869-D09E-22F4-198E556D8A39}"/>
              </a:ext>
            </a:extLst>
          </p:cNvPr>
          <p:cNvSpPr txBox="1"/>
          <p:nvPr/>
        </p:nvSpPr>
        <p:spPr>
          <a:xfrm>
            <a:off x="2795298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 réelle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A870C51-D585-8D1D-52DA-452AC6FE8626}"/>
              </a:ext>
            </a:extLst>
          </p:cNvPr>
          <p:cNvSpPr txBox="1"/>
          <p:nvPr/>
        </p:nvSpPr>
        <p:spPr>
          <a:xfrm>
            <a:off x="7711427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 réelle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1F8000-A9DD-8992-F7B3-35D88C6081F1}"/>
              </a:ext>
            </a:extLst>
          </p:cNvPr>
          <p:cNvSpPr txBox="1"/>
          <p:nvPr/>
        </p:nvSpPr>
        <p:spPr>
          <a:xfrm>
            <a:off x="7696678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Log de l’image</a:t>
            </a:r>
          </a:p>
        </p:txBody>
      </p:sp>
    </p:spTree>
    <p:extLst>
      <p:ext uri="{BB962C8B-B14F-4D97-AF65-F5344CB8AC3E}">
        <p14:creationId xmlns:p14="http://schemas.microsoft.com/office/powerpoint/2010/main" val="274120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barycentre / ONIP-1 / Bloc Laser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4" name="Image 33" descr="Une image contenant capture d’écran, Caractère coloré, texte, diagramme&#10;&#10;Description générée automatiquement">
            <a:extLst>
              <a:ext uri="{FF2B5EF4-FFF2-40B4-BE49-F238E27FC236}">
                <a16:creationId xmlns:a16="http://schemas.microsoft.com/office/drawing/2014/main" id="{92198231-2EA5-8D38-A268-8F361FA5A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82" y="2107044"/>
            <a:ext cx="5852172" cy="4389129"/>
          </a:xfrm>
          <a:prstGeom prst="rect">
            <a:avLst/>
          </a:prstGeom>
        </p:spPr>
      </p:pic>
      <p:pic>
        <p:nvPicPr>
          <p:cNvPr id="35" name="Image 34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4A0B64F2-E611-4635-0E0D-EC7D2BAFB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3" y="2107044"/>
            <a:ext cx="5852172" cy="438912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F8BC10F-2869-D09E-22F4-198E556D8A39}"/>
              </a:ext>
            </a:extLst>
          </p:cNvPr>
          <p:cNvSpPr txBox="1"/>
          <p:nvPr/>
        </p:nvSpPr>
        <p:spPr>
          <a:xfrm>
            <a:off x="2795298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 fournie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A870C51-D585-8D1D-52DA-452AC6FE8626}"/>
              </a:ext>
            </a:extLst>
          </p:cNvPr>
          <p:cNvSpPr txBox="1"/>
          <p:nvPr/>
        </p:nvSpPr>
        <p:spPr>
          <a:xfrm>
            <a:off x="7711427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 réelle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1" name="Image 20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81E9601F-A56A-5EDF-4370-4DEA43682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42" y="2112246"/>
            <a:ext cx="5852172" cy="4389129"/>
          </a:xfrm>
          <a:prstGeom prst="rect">
            <a:avLst/>
          </a:prstGeom>
        </p:spPr>
      </p:pic>
      <p:pic>
        <p:nvPicPr>
          <p:cNvPr id="29" name="Image 28" descr="Une image contenant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1F4EAE83-6BC1-28D0-019D-9F37B450D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57" y="3006981"/>
            <a:ext cx="4564421" cy="34233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2FB9AB1-1DE2-6CFA-79FE-02E0DEF597F9}"/>
              </a:ext>
            </a:extLst>
          </p:cNvPr>
          <p:cNvSpPr txBox="1"/>
          <p:nvPr/>
        </p:nvSpPr>
        <p:spPr>
          <a:xfrm>
            <a:off x="7949880" y="2668427"/>
            <a:ext cx="343587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Recherche barycentre</a:t>
            </a:r>
          </a:p>
        </p:txBody>
      </p:sp>
    </p:spTree>
    <p:extLst>
      <p:ext uri="{BB962C8B-B14F-4D97-AF65-F5344CB8AC3E}">
        <p14:creationId xmlns:p14="http://schemas.microsoft.com/office/powerpoint/2010/main" val="422818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exte, capture d’écran, Caractère coloré, cercle&#10;&#10;Description générée automatiquement">
            <a:extLst>
              <a:ext uri="{FF2B5EF4-FFF2-40B4-BE49-F238E27FC236}">
                <a16:creationId xmlns:a16="http://schemas.microsoft.com/office/drawing/2014/main" id="{E7D43DED-AE6F-346E-8377-1B55D6AC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13" y="213191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Diffraction / Vérification des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9" name="Image 28" descr="Une image contenant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1F4EAE83-6BC1-28D0-019D-9F37B450D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57" y="3006981"/>
            <a:ext cx="4564421" cy="34233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9739A6-DAEC-FD9B-F4BB-A8C0EED2A986}"/>
              </a:ext>
            </a:extLst>
          </p:cNvPr>
          <p:cNvSpPr txBox="1"/>
          <p:nvPr/>
        </p:nvSpPr>
        <p:spPr>
          <a:xfrm>
            <a:off x="7949880" y="2668427"/>
            <a:ext cx="343587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&lt;&lt; Modification de l’image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55F7A-BFFB-B123-FBAA-A1609D1C105B}"/>
              </a:ext>
            </a:extLst>
          </p:cNvPr>
          <p:cNvSpPr txBox="1"/>
          <p:nvPr/>
        </p:nvSpPr>
        <p:spPr>
          <a:xfrm>
            <a:off x="113465" y="376249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5772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Une image contenant texte, capture d’écran, Caractère coloré, cercle&#10;&#10;Description générée automatiquement">
            <a:extLst>
              <a:ext uri="{FF2B5EF4-FFF2-40B4-BE49-F238E27FC236}">
                <a16:creationId xmlns:a16="http://schemas.microsoft.com/office/drawing/2014/main" id="{E7D43DED-AE6F-346E-8377-1B55D6AC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613" y="213191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/ Vérification des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9" name="Image 28" descr="Une image contenant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1F4EAE83-6BC1-28D0-019D-9F37B450D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57" y="3006981"/>
            <a:ext cx="4564421" cy="34233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9739A6-DAEC-FD9B-F4BB-A8C0EED2A986}"/>
              </a:ext>
            </a:extLst>
          </p:cNvPr>
          <p:cNvSpPr txBox="1"/>
          <p:nvPr/>
        </p:nvSpPr>
        <p:spPr>
          <a:xfrm>
            <a:off x="7949880" y="2668427"/>
            <a:ext cx="343587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&lt;&lt; Modification de l’image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55F7A-BFFB-B123-FBAA-A1609D1C105B}"/>
              </a:ext>
            </a:extLst>
          </p:cNvPr>
          <p:cNvSpPr txBox="1"/>
          <p:nvPr/>
        </p:nvSpPr>
        <p:spPr>
          <a:xfrm>
            <a:off x="113465" y="376249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6E1B4-750C-14B1-BCC2-808429A5496D}"/>
              </a:ext>
            </a:extLst>
          </p:cNvPr>
          <p:cNvSpPr txBox="1"/>
          <p:nvPr/>
        </p:nvSpPr>
        <p:spPr>
          <a:xfrm>
            <a:off x="113464" y="41661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np.log(image)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D2B1564-67C7-92F0-5817-486E7D803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1778" y="6416409"/>
            <a:ext cx="4602879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5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A44DBE70-66E5-CBD3-38B5-4E580A428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88" y="21409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/ Vérification des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9" name="Image 28" descr="Une image contenant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1F4EAE83-6BC1-28D0-019D-9F37B450D5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57" y="3006981"/>
            <a:ext cx="4564421" cy="342331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39739A6-DAEC-FD9B-F4BB-A8C0EED2A986}"/>
              </a:ext>
            </a:extLst>
          </p:cNvPr>
          <p:cNvSpPr txBox="1"/>
          <p:nvPr/>
        </p:nvSpPr>
        <p:spPr>
          <a:xfrm>
            <a:off x="7949880" y="2668427"/>
            <a:ext cx="343587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&lt;&lt; Modification de l’image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55F7A-BFFB-B123-FBAA-A1609D1C105B}"/>
              </a:ext>
            </a:extLst>
          </p:cNvPr>
          <p:cNvSpPr txBox="1"/>
          <p:nvPr/>
        </p:nvSpPr>
        <p:spPr>
          <a:xfrm>
            <a:off x="113465" y="376249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6E1B4-750C-14B1-BCC2-808429A5496D}"/>
              </a:ext>
            </a:extLst>
          </p:cNvPr>
          <p:cNvSpPr txBox="1"/>
          <p:nvPr/>
        </p:nvSpPr>
        <p:spPr>
          <a:xfrm>
            <a:off x="113464" y="41661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np.log(image + 0.001)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87AA02-913A-F72E-86A5-878BD0E72301}"/>
              </a:ext>
            </a:extLst>
          </p:cNvPr>
          <p:cNvSpPr txBox="1"/>
          <p:nvPr/>
        </p:nvSpPr>
        <p:spPr>
          <a:xfrm>
            <a:off x="3797365" y="2851191"/>
            <a:ext cx="633394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max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7D82C5-5B01-E96B-0B1F-C1B9AFFDCE8B}"/>
              </a:ext>
            </a:extLst>
          </p:cNvPr>
          <p:cNvSpPr txBox="1"/>
          <p:nvPr/>
        </p:nvSpPr>
        <p:spPr>
          <a:xfrm>
            <a:off x="4876991" y="4380085"/>
            <a:ext cx="1002700" cy="27699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barycentre</a:t>
            </a:r>
          </a:p>
        </p:txBody>
      </p:sp>
    </p:spTree>
    <p:extLst>
      <p:ext uri="{BB962C8B-B14F-4D97-AF65-F5344CB8AC3E}">
        <p14:creationId xmlns:p14="http://schemas.microsoft.com/office/powerpoint/2010/main" val="3886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Caractère coloré, capture d’écran, cercle&#10;&#10;Description générée automatiquement">
            <a:extLst>
              <a:ext uri="{FF2B5EF4-FFF2-40B4-BE49-F238E27FC236}">
                <a16:creationId xmlns:a16="http://schemas.microsoft.com/office/drawing/2014/main" id="{029FF891-380E-1A35-83FC-C43C410AE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42" y="2558803"/>
            <a:ext cx="5046575" cy="3784931"/>
          </a:xfrm>
          <a:prstGeom prst="rect">
            <a:avLst/>
          </a:prstGeom>
        </p:spPr>
      </p:pic>
      <p:pic>
        <p:nvPicPr>
          <p:cNvPr id="3" name="Image 2" descr="Une image contenant capture d’écran, Caractère coloré, diagramme&#10;&#10;Description générée automatiquement">
            <a:extLst>
              <a:ext uri="{FF2B5EF4-FFF2-40B4-BE49-F238E27FC236}">
                <a16:creationId xmlns:a16="http://schemas.microsoft.com/office/drawing/2014/main" id="{A44DBE70-66E5-CBD3-38B5-4E580A42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88" y="2140900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/ Recherche tâche Airy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EE55F7A-BFFB-B123-FBAA-A1609D1C105B}"/>
              </a:ext>
            </a:extLst>
          </p:cNvPr>
          <p:cNvSpPr txBox="1"/>
          <p:nvPr/>
        </p:nvSpPr>
        <p:spPr>
          <a:xfrm>
            <a:off x="113465" y="376249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E6E1B4-750C-14B1-BCC2-808429A5496D}"/>
              </a:ext>
            </a:extLst>
          </p:cNvPr>
          <p:cNvSpPr txBox="1"/>
          <p:nvPr/>
        </p:nvSpPr>
        <p:spPr>
          <a:xfrm>
            <a:off x="113464" y="41661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np.log(image + 0.001)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E87AA02-913A-F72E-86A5-878BD0E72301}"/>
              </a:ext>
            </a:extLst>
          </p:cNvPr>
          <p:cNvSpPr txBox="1"/>
          <p:nvPr/>
        </p:nvSpPr>
        <p:spPr>
          <a:xfrm>
            <a:off x="3797365" y="2851191"/>
            <a:ext cx="633394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max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7D82C5-5B01-E96B-0B1F-C1B9AFFDCE8B}"/>
              </a:ext>
            </a:extLst>
          </p:cNvPr>
          <p:cNvSpPr txBox="1"/>
          <p:nvPr/>
        </p:nvSpPr>
        <p:spPr>
          <a:xfrm>
            <a:off x="4876991" y="4380085"/>
            <a:ext cx="1002700" cy="27699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200" dirty="0"/>
              <a:t>barycentre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368DF3-3F60-AEA4-ED70-6BDCA97B340B}"/>
              </a:ext>
            </a:extLst>
          </p:cNvPr>
          <p:cNvSpPr txBox="1"/>
          <p:nvPr/>
        </p:nvSpPr>
        <p:spPr>
          <a:xfrm>
            <a:off x="9137972" y="2266416"/>
            <a:ext cx="2541139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découpage de l’image (autour du maximum)</a:t>
            </a:r>
          </a:p>
        </p:txBody>
      </p:sp>
    </p:spTree>
    <p:extLst>
      <p:ext uri="{BB962C8B-B14F-4D97-AF65-F5344CB8AC3E}">
        <p14:creationId xmlns:p14="http://schemas.microsoft.com/office/powerpoint/2010/main" val="194445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ractère coloré, capture d’écran, cercle&#10;&#10;Description générée automatiquement">
            <a:extLst>
              <a:ext uri="{FF2B5EF4-FFF2-40B4-BE49-F238E27FC236}">
                <a16:creationId xmlns:a16="http://schemas.microsoft.com/office/drawing/2014/main" id="{E862575C-D93C-B7ED-2FC1-29C03E7C1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742" y="2558803"/>
            <a:ext cx="5046575" cy="37849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Diffraction / Coupe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3" name="Image 22" descr="Une image contenant diagramme, Tracé, texte, ligne&#10;&#10;Description générée automatiquement">
            <a:extLst>
              <a:ext uri="{FF2B5EF4-FFF2-40B4-BE49-F238E27FC236}">
                <a16:creationId xmlns:a16="http://schemas.microsoft.com/office/drawing/2014/main" id="{95C41F3A-C952-AB04-7432-0C9530333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3" y="2145094"/>
            <a:ext cx="5852172" cy="438912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57040BD-AA9A-E857-47C7-DD645F78CFF0}"/>
              </a:ext>
            </a:extLst>
          </p:cNvPr>
          <p:cNvSpPr txBox="1"/>
          <p:nvPr/>
        </p:nvSpPr>
        <p:spPr>
          <a:xfrm>
            <a:off x="9137972" y="2266416"/>
            <a:ext cx="2541139" cy="584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découpage de l’image (autour du maximum)</a:t>
            </a:r>
          </a:p>
        </p:txBody>
      </p:sp>
    </p:spTree>
    <p:extLst>
      <p:ext uri="{BB962C8B-B14F-4D97-AF65-F5344CB8AC3E}">
        <p14:creationId xmlns:p14="http://schemas.microsoft.com/office/powerpoint/2010/main" val="137192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Une image contenant Caractère coloré, capture d’écran, carré&#10;&#10;Description générée automatiquement">
            <a:extLst>
              <a:ext uri="{FF2B5EF4-FFF2-40B4-BE49-F238E27FC236}">
                <a16:creationId xmlns:a16="http://schemas.microsoft.com/office/drawing/2014/main" id="{1C0C73A3-5AD6-0986-B41A-48FA0C16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634" y="2107044"/>
            <a:ext cx="5852172" cy="4389129"/>
          </a:xfrm>
          <a:prstGeom prst="rect">
            <a:avLst/>
          </a:prstGeom>
        </p:spPr>
      </p:pic>
      <p:pic>
        <p:nvPicPr>
          <p:cNvPr id="33" name="Image 32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E0BFDD22-0BEB-6381-04D8-E6842633E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53" y="2107044"/>
            <a:ext cx="5852172" cy="438912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barycentre / ONIP-1 / Bloc Laser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D571F8-3E47-710A-EEBA-186DA87720DB}"/>
              </a:ext>
            </a:extLst>
          </p:cNvPr>
          <p:cNvSpPr txBox="1"/>
          <p:nvPr/>
        </p:nvSpPr>
        <p:spPr>
          <a:xfrm>
            <a:off x="2795298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Image fournie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4D437B-B64D-7FB4-52FA-EE1046BA3922}"/>
              </a:ext>
            </a:extLst>
          </p:cNvPr>
          <p:cNvSpPr txBox="1"/>
          <p:nvPr/>
        </p:nvSpPr>
        <p:spPr>
          <a:xfrm>
            <a:off x="7696678" y="210704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Log de l’image</a:t>
            </a:r>
          </a:p>
        </p:txBody>
      </p:sp>
    </p:spTree>
    <p:extLst>
      <p:ext uri="{BB962C8B-B14F-4D97-AF65-F5344CB8AC3E}">
        <p14:creationId xmlns:p14="http://schemas.microsoft.com/office/powerpoint/2010/main" val="30925448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472</TotalTime>
  <Words>131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Diffraction</vt:lpstr>
      <vt:lpstr>Retour barycentre / ONIP-1 / Bloc Laser</vt:lpstr>
      <vt:lpstr>Diffraction</vt:lpstr>
      <vt:lpstr>Diffraction / Vérification des données</vt:lpstr>
      <vt:lpstr>Diffraction / Vérification des données</vt:lpstr>
      <vt:lpstr>Diffraction / Vérification des données</vt:lpstr>
      <vt:lpstr>Diffraction / Recherche tâche Airy</vt:lpstr>
      <vt:lpstr>Diffraction / Coupe</vt:lpstr>
      <vt:lpstr>Retour barycentre / ONIP-1 / Bloc Laser</vt:lpstr>
      <vt:lpstr>Retour barycentre / ONIP-1 / Bloc Laser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141</cp:revision>
  <cp:lastPrinted>2023-08-30T16:01:41Z</cp:lastPrinted>
  <dcterms:created xsi:type="dcterms:W3CDTF">2023-04-08T12:37:13Z</dcterms:created>
  <dcterms:modified xsi:type="dcterms:W3CDTF">2024-02-01T17:27:06Z</dcterms:modified>
</cp:coreProperties>
</file>