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56" r:id="rId2"/>
    <p:sldId id="337" r:id="rId3"/>
    <p:sldId id="338" r:id="rId4"/>
    <p:sldId id="34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40" r:id="rId13"/>
    <p:sldId id="34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B4B2"/>
    <a:srgbClr val="FFFFFF"/>
    <a:srgbClr val="002060"/>
    <a:srgbClr val="D7C5B5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DD22-63E7-A50C-9EE6-0B0E60DBB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5D2778-2556-0C9A-9DA9-111A60541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6DD0AE-7EB3-7AC5-EF26-70E8B5A96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C001C0-4789-E713-5D9C-652A246CB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595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D6A01-FE49-F74B-6CA6-49698FF68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841682-8317-AF9E-A943-4431F8F4E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8F35F5-1049-67B8-2D8E-0C728C86A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E3A074-3EDF-43CC-2593-46A2A71F0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29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FEDDB-4FB8-260D-E295-2687D740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9F278E-CE83-FC20-A251-50C576D01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5E1979-8241-52CB-AFA1-7F97D4B7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A31523-A6CB-9821-8049-51EE88C76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45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4CB59-C186-9703-A389-E1B67F48A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7F27BC-E73F-C517-3A5B-02BD4C2FD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CFB82E-5EE5-B450-3338-D8C31E1FC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E19C08-E2BE-1403-95EE-657738A48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7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5484-90E4-6460-5191-2DD06E3B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F6B16C-6DC7-5207-C065-1C123071F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70FBC0-E363-3F97-4643-BFE1B69AA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44412A-83A0-22D6-3B5A-10833682C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03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B0A7-2945-D490-8D52-3D942386D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A55C3C-AEC7-03C9-2EAD-901516F36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2F3221-88F0-75A3-539D-145B0FB08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35D7E5-5C9D-AD73-9AA6-1EE604018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57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60AD8-3DA0-77C3-400A-6B2753FAA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AD7E5E-544C-FBB8-B456-C12ABA3C4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A7E41B-F15F-6847-1F10-FF981AC32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D7B824-6C71-43E7-B502-E7476C8B7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27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DDD60-D488-32F3-A5B5-83059F703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BEA660-74BD-290D-1ED4-FEE992746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DF75EE-9FB2-85FA-BBB3-AFED0BEE5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38CCF9-F7C1-2738-DE22-57C26B0AF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85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4AB68-20A8-457C-FD1F-3AE65A040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9FD8C24-6F55-9BB6-6361-829DE6A33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55C96D-3CB5-4719-D68E-76E2CB737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417232-908B-3C77-B47E-446586645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313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4AFF-B9A0-ADB2-D14C-1328CDBA9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0E4B77-115B-F5D6-89E3-2C839B7FC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66F4A83-C33E-AD16-F2A8-CFDFC394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457D5B-32B9-6546-CBBA-86EAB3654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000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F5E1-3009-F005-CDD0-596D16638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AB38CC-EEDC-20FA-880B-D28BF9082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0CA9D2-92C3-5A6C-C8E0-063842B90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1A8A5-7D7E-A335-BE2D-FA1009850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1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ONIP-2 / FISA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Programmation Orientée Objet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2AF62-256E-FEAC-E649-3118D535C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B62972-B367-1B5A-F6FE-94D2B339D78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72BFD5-FD3A-7032-9017-5CA6A0C5820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5EA68-0D31-64BE-793C-203462F9CA7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F87172B-7D02-1A0C-172E-B106A30F27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A50248-075E-FFD9-4A17-0A6FF5057892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D5302-A98E-54AE-2788-685E250FB145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46E56-6CF3-E76A-8BA2-B91BF5BE6885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7DED79-7A22-273E-C914-93619C62CAEC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distance( </a:t>
            </a:r>
            <a:r>
              <a:rPr lang="fr-FR" sz="1600" dirty="0">
                <a:solidFill>
                  <a:schemeClr val="tx1"/>
                </a:solidFill>
              </a:rPr>
              <a:t>?</a:t>
            </a:r>
            <a:r>
              <a:rPr lang="fr-FR" sz="1600" b="1" dirty="0">
                <a:solidFill>
                  <a:schemeClr val="tx1"/>
                </a:solidFill>
              </a:rPr>
              <a:t> )</a:t>
            </a:r>
            <a:r>
              <a:rPr lang="fr-FR" sz="1600" i="1" dirty="0">
                <a:solidFill>
                  <a:schemeClr val="tx1"/>
                </a:solidFill>
              </a:rPr>
              <a:t>: </a:t>
            </a:r>
            <a:r>
              <a:rPr lang="fr-FR" sz="1600" i="1" dirty="0" err="1">
                <a:solidFill>
                  <a:schemeClr val="tx1"/>
                </a:solidFill>
              </a:rPr>
              <a:t>float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13374-92A9-8C60-4158-3D3499EC6939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558313-49B9-3662-34AF-79892D778FA0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BE2059-D850-DEE0-F5E6-C9197ED39184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88EDFA-1D3D-EBBA-8FDE-EA077319C5CF}"/>
              </a:ext>
            </a:extLst>
          </p:cNvPr>
          <p:cNvSpPr txBox="1"/>
          <p:nvPr/>
        </p:nvSpPr>
        <p:spPr>
          <a:xfrm>
            <a:off x="808897" y="4027244"/>
            <a:ext cx="6096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distance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/>
              <a:t>??):</a:t>
            </a:r>
          </a:p>
          <a:p>
            <a:r>
              <a:rPr lang="fr-FR" sz="1600" dirty="0"/>
              <a:t>		?</a:t>
            </a:r>
          </a:p>
        </p:txBody>
      </p:sp>
    </p:spTree>
    <p:extLst>
      <p:ext uri="{BB962C8B-B14F-4D97-AF65-F5344CB8AC3E}">
        <p14:creationId xmlns:p14="http://schemas.microsoft.com/office/powerpoint/2010/main" val="117284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59286-3EA8-14DC-8BDB-B4F26E71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E8127C-BDFE-459C-4156-16992C1E79B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3C41B0-73B2-2013-88B0-C005998E3F5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A624B7-81F5-B0DA-F730-9A1DECD875C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D68550B-6128-9EFC-ACC3-715DC4EDA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6A863F1-CF36-55BE-5D9D-772BB11E03C5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169F3-496A-5B5F-593D-5C4212896521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F03790-371A-9D30-BA98-5DF4EE91A20D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DDF51-8C72-D9AA-6A24-CD2B1FF76254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distance(</a:t>
            </a:r>
            <a:r>
              <a:rPr lang="fr-FR" sz="1600" dirty="0">
                <a:solidFill>
                  <a:schemeClr val="tx1"/>
                </a:solidFill>
              </a:rPr>
              <a:t>p: Point</a:t>
            </a:r>
            <a:r>
              <a:rPr lang="fr-FR" sz="1600" b="1" dirty="0">
                <a:solidFill>
                  <a:schemeClr val="tx1"/>
                </a:solidFill>
              </a:rPr>
              <a:t> )</a:t>
            </a:r>
            <a:r>
              <a:rPr lang="fr-FR" sz="1600" i="1" dirty="0">
                <a:solidFill>
                  <a:schemeClr val="tx1"/>
                </a:solidFill>
              </a:rPr>
              <a:t>: </a:t>
            </a:r>
            <a:r>
              <a:rPr lang="fr-FR" sz="1600" i="1" dirty="0" err="1">
                <a:solidFill>
                  <a:schemeClr val="tx1"/>
                </a:solidFill>
              </a:rPr>
              <a:t>float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B26BC1-05A6-6456-0C39-584B8C32E267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30BBC-61C8-D85D-3815-BC2FC0A8BA3E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8A3680-2D45-B797-4D3A-BBF665D8E06D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Point(3, 6,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99A429-0101-69EF-730F-DC98DD1A0A9E}"/>
              </a:ext>
            </a:extLst>
          </p:cNvPr>
          <p:cNvSpPr txBox="1"/>
          <p:nvPr/>
        </p:nvSpPr>
        <p:spPr>
          <a:xfrm>
            <a:off x="808897" y="4027244"/>
            <a:ext cx="6096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distance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/>
              <a:t>p: Point):</a:t>
            </a:r>
          </a:p>
          <a:p>
            <a:r>
              <a:rPr lang="fr-FR" sz="1600" dirty="0"/>
              <a:t>		dx = </a:t>
            </a:r>
            <a:r>
              <a:rPr lang="fr-FR" sz="1600" b="1" dirty="0" err="1"/>
              <a:t>self.</a:t>
            </a:r>
            <a:r>
              <a:rPr lang="fr-FR" sz="1600" dirty="0" err="1"/>
              <a:t>x</a:t>
            </a:r>
            <a:r>
              <a:rPr lang="fr-FR" sz="1600" dirty="0"/>
              <a:t> – </a:t>
            </a:r>
            <a:r>
              <a:rPr lang="fr-FR" sz="1600" b="1" i="1" dirty="0" err="1"/>
              <a:t>p</a:t>
            </a:r>
            <a:r>
              <a:rPr lang="fr-FR" sz="1600" b="1" dirty="0" err="1"/>
              <a:t>.</a:t>
            </a:r>
            <a:r>
              <a:rPr lang="fr-FR" sz="1600" dirty="0" err="1"/>
              <a:t>x</a:t>
            </a:r>
            <a:endParaRPr lang="fr-FR" sz="1600" dirty="0"/>
          </a:p>
          <a:p>
            <a:r>
              <a:rPr lang="fr-FR" sz="1600" dirty="0"/>
              <a:t>		</a:t>
            </a:r>
            <a:r>
              <a:rPr lang="fr-FR" sz="1600" dirty="0" err="1"/>
              <a:t>dy</a:t>
            </a:r>
            <a:r>
              <a:rPr lang="fr-FR" sz="1600" dirty="0"/>
              <a:t> = </a:t>
            </a:r>
            <a:r>
              <a:rPr lang="fr-FR" sz="1600" b="1" dirty="0" err="1"/>
              <a:t>self.</a:t>
            </a:r>
            <a:r>
              <a:rPr lang="fr-FR" sz="1600" dirty="0" err="1"/>
              <a:t>y</a:t>
            </a:r>
            <a:r>
              <a:rPr lang="fr-FR" sz="1600" dirty="0"/>
              <a:t> – </a:t>
            </a:r>
            <a:r>
              <a:rPr lang="fr-FR" sz="1600" b="1" i="1" dirty="0" err="1"/>
              <a:t>p</a:t>
            </a:r>
            <a:r>
              <a:rPr lang="fr-FR" sz="1600" b="1" dirty="0" err="1"/>
              <a:t>.</a:t>
            </a:r>
            <a:r>
              <a:rPr lang="fr-FR" sz="1600" dirty="0" err="1"/>
              <a:t>y</a:t>
            </a:r>
            <a:endParaRPr lang="fr-FR" sz="1600" dirty="0"/>
          </a:p>
          <a:p>
            <a:r>
              <a:rPr lang="fr-FR" sz="1600" dirty="0"/>
              <a:t>		</a:t>
            </a:r>
            <a:r>
              <a:rPr lang="fr-FR" sz="1600" b="1" dirty="0"/>
              <a:t>return</a:t>
            </a:r>
            <a:r>
              <a:rPr lang="fr-FR" sz="1600" dirty="0"/>
              <a:t> </a:t>
            </a:r>
            <a:r>
              <a:rPr lang="fr-FR" sz="1600" dirty="0" err="1"/>
              <a:t>np.sqrt</a:t>
            </a:r>
            <a:r>
              <a:rPr lang="fr-FR" sz="1600" dirty="0"/>
              <a:t>( dx**2 + </a:t>
            </a:r>
            <a:r>
              <a:rPr lang="fr-FR" sz="1600" dirty="0" err="1"/>
              <a:t>dy</a:t>
            </a:r>
            <a:r>
              <a:rPr lang="fr-FR" sz="1600" dirty="0"/>
              <a:t>**2 )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92E2DB9-27B3-1242-0D86-C5B558CC455B}"/>
              </a:ext>
            </a:extLst>
          </p:cNvPr>
          <p:cNvSpPr txBox="1"/>
          <p:nvPr/>
        </p:nvSpPr>
        <p:spPr>
          <a:xfrm>
            <a:off x="1380742" y="5286829"/>
            <a:ext cx="552415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pointB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Point(0, 10, ‘B’)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 </a:t>
            </a:r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.distance(</a:t>
            </a:r>
            <a:r>
              <a:rPr lang="en-US" sz="1600" dirty="0" err="1">
                <a:highlight>
                  <a:srgbClr val="D6B4B2"/>
                </a:highlight>
              </a:rPr>
              <a:t>pointB</a:t>
            </a:r>
            <a:r>
              <a:rPr lang="fr-FR" sz="1600" dirty="0"/>
              <a:t>) 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FDBAAF-51B1-E438-820C-88D452251557}"/>
              </a:ext>
            </a:extLst>
          </p:cNvPr>
          <p:cNvSpPr txBox="1"/>
          <p:nvPr/>
        </p:nvSpPr>
        <p:spPr>
          <a:xfrm>
            <a:off x="1737359" y="6053971"/>
            <a:ext cx="516753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5.0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4075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B81DB-15F5-0559-A02F-925378BF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F2F83D-CBBD-E158-1467-6F6B3AE82C5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23AD6C-1F93-CA19-357C-E2DAB4E9E70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BF907-5E2D-C9F0-5D16-678347A9C21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37740CB-FA5A-C89B-211C-3124FE2B9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FCC1AE-27C0-08B9-7F06-EB0F0B35EE57}"/>
              </a:ext>
            </a:extLst>
          </p:cNvPr>
          <p:cNvSpPr/>
          <p:nvPr/>
        </p:nvSpPr>
        <p:spPr>
          <a:xfrm>
            <a:off x="1066720" y="3807092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08AC3-AA90-082F-C144-2442CE2ED937}"/>
              </a:ext>
            </a:extLst>
          </p:cNvPr>
          <p:cNvSpPr/>
          <p:nvPr/>
        </p:nvSpPr>
        <p:spPr>
          <a:xfrm>
            <a:off x="1066720" y="4694829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4BDF0-41ED-E606-6A87-DEA30DBB37C9}"/>
              </a:ext>
            </a:extLst>
          </p:cNvPr>
          <p:cNvSpPr/>
          <p:nvPr/>
        </p:nvSpPr>
        <p:spPr>
          <a:xfrm>
            <a:off x="3342422" y="3807092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7CDB71-1B9B-2E1C-1E74-40678C674EA6}"/>
              </a:ext>
            </a:extLst>
          </p:cNvPr>
          <p:cNvSpPr/>
          <p:nvPr/>
        </p:nvSpPr>
        <p:spPr>
          <a:xfrm>
            <a:off x="6904300" y="3807092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15DEF3-17C0-3625-CBE8-B59FC26E2DB7}"/>
              </a:ext>
            </a:extLst>
          </p:cNvPr>
          <p:cNvSpPr/>
          <p:nvPr/>
        </p:nvSpPr>
        <p:spPr>
          <a:xfrm>
            <a:off x="3342422" y="471553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E4D51-3381-B0E9-483D-160EB45C9538}"/>
              </a:ext>
            </a:extLst>
          </p:cNvPr>
          <p:cNvSpPr/>
          <p:nvPr/>
        </p:nvSpPr>
        <p:spPr>
          <a:xfrm>
            <a:off x="6904300" y="4715534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2C7B4-1188-1E06-A165-571D50241C74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DB2B8-870D-6DE7-8FCA-10F400B30A72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4EBC0-AA3E-A5D8-5D21-B2103C2A8F09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8FE52-1985-C741-DCCD-1A73BC51443E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FB6F46-69DB-1C90-CB31-15CC0A42BF43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05375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53722-73A4-D4B4-6F2D-931AE9B9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0B6498-32CF-04B7-A89E-C272F2F85C1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D13EB-7D37-0DE4-4B0A-78760A49F77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CB487-B2D6-46F8-9D07-7287E4E2445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CED662-D951-D987-67E4-09C296666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AF9F5D-65D8-6554-3767-2CCDB965CECC}"/>
              </a:ext>
            </a:extLst>
          </p:cNvPr>
          <p:cNvSpPr/>
          <p:nvPr/>
        </p:nvSpPr>
        <p:spPr>
          <a:xfrm>
            <a:off x="1066720" y="3807092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0F60F-A495-B57E-C589-22B1D5136DFA}"/>
              </a:ext>
            </a:extLst>
          </p:cNvPr>
          <p:cNvSpPr/>
          <p:nvPr/>
        </p:nvSpPr>
        <p:spPr>
          <a:xfrm>
            <a:off x="1066720" y="4694829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EDA747-8C85-52A9-4F72-90A3B74B08D0}"/>
              </a:ext>
            </a:extLst>
          </p:cNvPr>
          <p:cNvSpPr/>
          <p:nvPr/>
        </p:nvSpPr>
        <p:spPr>
          <a:xfrm>
            <a:off x="3342422" y="3807092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p1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>
                <a:solidFill>
                  <a:schemeClr val="bg1"/>
                </a:solidFill>
              </a:rPr>
              <a:t>p2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0FF5A-E247-EC0B-37A7-DC0BD4816FEF}"/>
              </a:ext>
            </a:extLst>
          </p:cNvPr>
          <p:cNvSpPr/>
          <p:nvPr/>
        </p:nvSpPr>
        <p:spPr>
          <a:xfrm>
            <a:off x="6904300" y="3807092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perimetre</a:t>
            </a:r>
            <a:r>
              <a:rPr lang="fr-FR" sz="1600" b="1" dirty="0">
                <a:solidFill>
                  <a:schemeClr val="tx1"/>
                </a:solidFill>
              </a:rPr>
              <a:t>()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b="1" dirty="0">
                <a:solidFill>
                  <a:schemeClr val="tx1"/>
                </a:solidFill>
              </a:rPr>
              <a:t>surface()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FCCA7A-B87C-4F25-DA5A-ABF62C3236AC}"/>
              </a:ext>
            </a:extLst>
          </p:cNvPr>
          <p:cNvSpPr/>
          <p:nvPr/>
        </p:nvSpPr>
        <p:spPr>
          <a:xfrm>
            <a:off x="3342422" y="471553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p1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>
                <a:solidFill>
                  <a:schemeClr val="bg1"/>
                </a:solidFill>
              </a:rPr>
              <a:t>radius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B6908-FED3-8F07-ACC6-62BF225DB7C7}"/>
              </a:ext>
            </a:extLst>
          </p:cNvPr>
          <p:cNvSpPr/>
          <p:nvPr/>
        </p:nvSpPr>
        <p:spPr>
          <a:xfrm>
            <a:off x="6904300" y="4715534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__init__</a:t>
            </a:r>
            <a:r>
              <a:rPr lang="fr-FR" sz="1600">
                <a:solidFill>
                  <a:schemeClr val="tx1"/>
                </a:solidFill>
              </a:rPr>
              <a:t>(x, y)  ,   </a:t>
            </a:r>
            <a:r>
              <a:rPr lang="fr-FR" sz="1600" b="1">
                <a:solidFill>
                  <a:schemeClr val="tx1"/>
                </a:solidFill>
              </a:rPr>
              <a:t>__str__</a:t>
            </a:r>
            <a:r>
              <a:rPr lang="fr-FR" sz="160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>
                <a:solidFill>
                  <a:schemeClr val="tx1"/>
                </a:solidFill>
              </a:rPr>
              <a:t>perimetre()</a:t>
            </a:r>
            <a:r>
              <a:rPr lang="fr-FR" sz="1600">
                <a:solidFill>
                  <a:schemeClr val="tx1"/>
                </a:solidFill>
              </a:rPr>
              <a:t>: float, </a:t>
            </a:r>
            <a:r>
              <a:rPr lang="fr-FR" sz="1600" b="1">
                <a:solidFill>
                  <a:schemeClr val="tx1"/>
                </a:solidFill>
              </a:rPr>
              <a:t>surface()</a:t>
            </a:r>
            <a:r>
              <a:rPr lang="fr-FR" sz="1600">
                <a:solidFill>
                  <a:schemeClr val="tx1"/>
                </a:solidFill>
              </a:rPr>
              <a:t>: float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2D26C-EDCD-26A1-E743-E2EBAC747A93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C87E1-5C72-92A9-6B7E-E273CBE55696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50EDBC-4AB5-979A-F66C-FA50A2CB7352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E06493-AB51-7B5E-AE4E-21B88511A0FD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F2E540-CE8E-D9D2-C559-70752992425D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82F9ED-0527-F652-D6C8-AED39C72A8E4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Rectangle.py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4905174-CD07-27AF-2C39-E493E906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5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354AA-A531-9534-171C-D40D02B8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CCC503-1E3B-AD14-CD0B-77047B71A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02D94-C81B-8AFF-B601-4B883F002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05EEC4-5D0A-974B-82CF-BC388F419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491A1A-96C9-6C6B-CBFF-F10DB048B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POO </a:t>
            </a:r>
            <a:br>
              <a:rPr lang="fr-FR" sz="4000" dirty="0"/>
            </a:br>
            <a:r>
              <a:rPr lang="fr-FR" sz="4000" dirty="0"/>
              <a:t>S’entrainer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C87D6F-FBF6-80FF-2B83-1AE269920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B4781A02-A42B-DF51-1E1D-7CA6E59CE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4A151E8C-DF38-4922-A9D9-6A61CB56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E58EFB-52BD-9CE2-E5D6-8B130818C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1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57DBC-9EFB-AF1A-FC67-8429530AF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6C1AF5-F6C6-A9D3-C7E2-A69A2F8820D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E40062-CA37-9F86-20E3-D1822E46DBE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8D5D9-3EA7-8813-FD0A-B8F3106E76A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9A9741-5995-CF13-0872-4196AD11A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F186DEEB-C644-E36A-368E-250F27A2A32C}"/>
              </a:ext>
            </a:extLst>
          </p:cNvPr>
          <p:cNvSpPr txBox="1">
            <a:spLocks/>
          </p:cNvSpPr>
          <p:nvPr/>
        </p:nvSpPr>
        <p:spPr>
          <a:xfrm>
            <a:off x="788636" y="1581912"/>
            <a:ext cx="10845135" cy="2093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A travers les exemples proposés, vous serez capables de : </a:t>
            </a:r>
          </a:p>
          <a:p>
            <a:pPr>
              <a:buFontTx/>
              <a:buChar char="-"/>
            </a:pPr>
            <a:r>
              <a:rPr lang="fr-FR" sz="2400" dirty="0"/>
              <a:t>Créer des </a:t>
            </a:r>
            <a:r>
              <a:rPr lang="fr-FR" sz="2400" b="1" dirty="0"/>
              <a:t>classes</a:t>
            </a:r>
            <a:r>
              <a:rPr lang="fr-FR" sz="2400" dirty="0"/>
              <a:t> incluant des </a:t>
            </a:r>
            <a:r>
              <a:rPr lang="fr-FR" sz="2400" b="1" dirty="0"/>
              <a:t>méthodes</a:t>
            </a:r>
            <a:r>
              <a:rPr lang="fr-FR" sz="2400" dirty="0"/>
              <a:t> et des </a:t>
            </a:r>
            <a:r>
              <a:rPr lang="fr-FR" sz="2400" b="1" dirty="0"/>
              <a:t>attributs</a:t>
            </a:r>
          </a:p>
          <a:p>
            <a:pPr>
              <a:buFontTx/>
              <a:buChar char="-"/>
            </a:pPr>
            <a:r>
              <a:rPr lang="fr-FR" sz="2400" b="1" dirty="0"/>
              <a:t>Instancier des objets</a:t>
            </a:r>
            <a:r>
              <a:rPr lang="fr-FR" sz="2400" dirty="0"/>
              <a:t> et les faire interagir</a:t>
            </a:r>
          </a:p>
          <a:p>
            <a:pPr>
              <a:buFontTx/>
              <a:buChar char="-"/>
            </a:pPr>
            <a:r>
              <a:rPr lang="fr-FR" sz="2400" dirty="0"/>
              <a:t>Définir et </a:t>
            </a:r>
            <a:r>
              <a:rPr lang="fr-FR" sz="2400" b="1" dirty="0"/>
              <a:t>documenter</a:t>
            </a:r>
            <a:r>
              <a:rPr lang="fr-FR" sz="2400" dirty="0"/>
              <a:t> les méthodes et attributs de chaque classe</a:t>
            </a:r>
            <a:endParaRPr lang="fr-FR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551D0-4B9B-F517-EE2B-7592740015D0}"/>
              </a:ext>
            </a:extLst>
          </p:cNvPr>
          <p:cNvSpPr/>
          <p:nvPr/>
        </p:nvSpPr>
        <p:spPr>
          <a:xfrm>
            <a:off x="1779952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87389-E5FA-737D-5B69-A10312B490A5}"/>
              </a:ext>
            </a:extLst>
          </p:cNvPr>
          <p:cNvSpPr/>
          <p:nvPr/>
        </p:nvSpPr>
        <p:spPr>
          <a:xfrm>
            <a:off x="4961167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14167-74EE-B9E5-033D-2D4694994FF6}"/>
              </a:ext>
            </a:extLst>
          </p:cNvPr>
          <p:cNvSpPr/>
          <p:nvPr/>
        </p:nvSpPr>
        <p:spPr>
          <a:xfrm>
            <a:off x="8142382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</p:spTree>
    <p:extLst>
      <p:ext uri="{BB962C8B-B14F-4D97-AF65-F5344CB8AC3E}">
        <p14:creationId xmlns:p14="http://schemas.microsoft.com/office/powerpoint/2010/main" val="20265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31003-4547-59EE-43B0-81B8CBE9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88425C-9F6D-8B1A-DC89-2FC7ACD57289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A7A27A-8350-1FC0-8EFD-8B59F7CFB7F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Définir les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11EF-EDCB-5D0C-5066-403916737D9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1D705D-0D3E-7D67-2CD9-7BB30F391B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633E80-6642-D733-9583-2A2C448DFE5A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3AAAF-94D5-ABEE-6E2C-D361E4A3CCA4}"/>
              </a:ext>
            </a:extLst>
          </p:cNvPr>
          <p:cNvSpPr/>
          <p:nvPr/>
        </p:nvSpPr>
        <p:spPr>
          <a:xfrm>
            <a:off x="1066720" y="3231121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B5E4F3-D97A-D270-A924-1B4079D5C828}"/>
              </a:ext>
            </a:extLst>
          </p:cNvPr>
          <p:cNvSpPr/>
          <p:nvPr/>
        </p:nvSpPr>
        <p:spPr>
          <a:xfrm>
            <a:off x="1066720" y="4118858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F8BBF-2E0D-7625-52B3-EC2684D4378E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35274-16D4-7CEF-B91C-4B01D0335FDB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7E2DAA-3091-B61A-F484-EF6F0D943C72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80FD5-0190-4FE5-9EFC-6DF81AE5F134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FF332F-04A3-2D3E-47BC-738380CF0C61}"/>
              </a:ext>
            </a:extLst>
          </p:cNvPr>
          <p:cNvSpPr/>
          <p:nvPr/>
        </p:nvSpPr>
        <p:spPr>
          <a:xfrm>
            <a:off x="3342422" y="3231121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039A4B-1CCD-6AC2-EBCB-D9A4A42A3EE0}"/>
              </a:ext>
            </a:extLst>
          </p:cNvPr>
          <p:cNvSpPr/>
          <p:nvPr/>
        </p:nvSpPr>
        <p:spPr>
          <a:xfrm>
            <a:off x="6904300" y="3231121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A1EB0D-84E4-9174-F584-13B420881E06}"/>
              </a:ext>
            </a:extLst>
          </p:cNvPr>
          <p:cNvSpPr/>
          <p:nvPr/>
        </p:nvSpPr>
        <p:spPr>
          <a:xfrm>
            <a:off x="3342422" y="4139563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0579CB-1F0A-588D-B488-F025C80A4DEB}"/>
              </a:ext>
            </a:extLst>
          </p:cNvPr>
          <p:cNvSpPr/>
          <p:nvPr/>
        </p:nvSpPr>
        <p:spPr>
          <a:xfrm>
            <a:off x="6904300" y="4139563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6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B6283-D9F8-E210-6739-85A43631F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B3936-D370-3A13-573D-64824C6E2E3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EC28E-F5D8-1788-33B9-4E37A858F18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0B655-2B23-6883-53E8-B93C8F7097C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1E3ECE-F646-A5A1-B0F7-3D7BE84FAE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35A1DE-117A-3D26-DEDB-4D9D99CA6AC2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F3897-30E4-57E6-3F11-918BF75046DE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E94B4-12F5-3B52-4FEC-C036FBA70572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B3D75-0CF9-F46F-3B9D-67807E697D4D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6920F-24AA-D2CC-20AC-F15D1C6029FC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20255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0103A-8804-B286-9AE6-D33C8AC90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0D9CD6-1A5B-70F8-9E7F-D049788B5C4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383E8E-4041-E241-4E0A-53749590E83C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EF99A-5921-370C-6B96-5036B8F2E1D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AC8422-C8E0-5AB6-83EA-3A9267380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15C64AA-AB0D-339C-5048-66AC9E00A255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6B465-E77E-9BD1-27FB-48CA4F376749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517D6-6260-9C68-1FC5-AC97A096DDFB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CBB1C-225E-F12A-1643-A488F4469061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19B25-018F-CD21-1714-9E7990E9A494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B1077D-DC87-0B15-DB6D-4513BC0871FF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45468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251C-96BC-3BDA-5221-A4EAF4CB9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30C78-275B-09F5-38D0-3F2B63785CE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C445E5-30AE-1ADD-7E4C-B45E6A9B1DE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6EF15-D614-55ED-99E3-280AFCC1953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BF3D4E-10C3-7F66-6D9A-1AEA608A1C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CDF11C1-BBA2-B5DF-3B31-3983D95B937E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9149D-4063-CACB-FB81-3A9AF6F1CA41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C3EE2-4A8F-88A1-7F07-8BCA6709DD66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C45A0-7BE1-FAB8-6564-021AC54FC60C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E8FB6-A91C-9E1A-84E8-B72C4B098D44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2E192-FCAA-1AF2-4415-AB5D636D08BF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6F1402-761F-D699-4A1A-81BE4C518AB3}"/>
              </a:ext>
            </a:extLst>
          </p:cNvPr>
          <p:cNvSpPr txBox="1"/>
          <p:nvPr/>
        </p:nvSpPr>
        <p:spPr>
          <a:xfrm>
            <a:off x="808897" y="3506323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</p:spTree>
    <p:extLst>
      <p:ext uri="{BB962C8B-B14F-4D97-AF65-F5344CB8AC3E}">
        <p14:creationId xmlns:p14="http://schemas.microsoft.com/office/powerpoint/2010/main" val="276780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50980-3F53-493E-B255-288159095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EA1EC8-02B6-73F9-A3A6-23F088C4820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2F0D4E-34BF-956E-F157-ACD4929EE3C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36A60A-C9A7-5C11-F61F-8965A324E63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2141DF-3D44-552F-5523-4FFF529129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895275-EA1E-8770-1A82-D876BFA5C16E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93451C-64AD-144A-EC1A-59F8F418805E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F1E40B-C60B-31E4-9F3E-32566C834BF3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39B9D-9C44-AED9-F8D2-64417541B1EA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CCD933-0950-0E65-30F6-36BE27958A0A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7583FE-5DC9-7107-862D-673393D48701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49D700-EAF6-D536-114E-141A2BE9F3FE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E0186B-35F6-B40D-F943-0CDD42572064}"/>
              </a:ext>
            </a:extLst>
          </p:cNvPr>
          <p:cNvSpPr txBox="1"/>
          <p:nvPr/>
        </p:nvSpPr>
        <p:spPr>
          <a:xfrm>
            <a:off x="808897" y="4027244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</a:t>
            </a:r>
            <a:r>
              <a:rPr lang="fr-FR" sz="1600" b="1" i="1" dirty="0" err="1"/>
              <a:t>str</a:t>
            </a:r>
            <a:r>
              <a:rPr lang="fr-FR" sz="1600" b="1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dirty="0" err="1"/>
              <a:t>str</a:t>
            </a:r>
            <a:r>
              <a:rPr lang="fr-FR" sz="1600" dirty="0"/>
              <a:t> = </a:t>
            </a:r>
            <a:r>
              <a:rPr lang="fr-FR" sz="1600" b="1" i="1" dirty="0" err="1"/>
              <a:t>f‘</a:t>
            </a:r>
            <a:r>
              <a:rPr lang="fr-FR" sz="1600" dirty="0" err="1"/>
              <a:t>p</a:t>
            </a:r>
            <a:r>
              <a:rPr lang="fr-FR" sz="1600" dirty="0"/>
              <a:t>_{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( {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}, {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} ) </a:t>
            </a:r>
            <a:r>
              <a:rPr lang="fr-FR" sz="1600" b="1" i="1" dirty="0"/>
              <a:t>‘</a:t>
            </a:r>
          </a:p>
          <a:p>
            <a:r>
              <a:rPr lang="fr-F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fr-FR" sz="1600" b="1" dirty="0"/>
              <a:t>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7C46FF-CCFE-0472-227A-CD59DAD70ED4}"/>
              </a:ext>
            </a:extLst>
          </p:cNvPr>
          <p:cNvSpPr txBox="1"/>
          <p:nvPr/>
        </p:nvSpPr>
        <p:spPr>
          <a:xfrm>
            <a:off x="1737360" y="5488025"/>
            <a:ext cx="516753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</a:t>
            </a:r>
            <a:r>
              <a:rPr lang="en-US" sz="1600" dirty="0" err="1"/>
              <a:t>p_A</a:t>
            </a:r>
            <a:r>
              <a:rPr lang="en-US" sz="1600" dirty="0"/>
              <a:t> ( -0.5, 5.5 )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BECF710-E654-AFDA-79E5-CF654D62FE49}"/>
              </a:ext>
            </a:extLst>
          </p:cNvPr>
          <p:cNvSpPr txBox="1"/>
          <p:nvPr/>
        </p:nvSpPr>
        <p:spPr>
          <a:xfrm>
            <a:off x="1380743" y="5040608"/>
            <a:ext cx="552415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en-US" sz="1600" dirty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684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D6F83-33F1-A7BC-C996-1EAD2BF14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38D6F9-1274-6157-8B5E-49CAD92CFEF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8B4111-6108-212D-8EA7-0CF3FFA4916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88813-9172-4E9F-AA4E-50C37D37F31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749969-49AC-E1EE-76BF-A1430BB7D2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CD03E95-7EC9-552C-C341-1B7A4EF9A5BF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C3162-61D1-76CE-3C65-EED042B2B6F7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347D8-817B-6DFF-C29A-6FECC0E5C2BD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A48822-3FC8-788C-407F-F2189655CAC3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FA9AEA-235E-A6DC-1021-3E8D36A30297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17440-DEF7-26ED-8682-831EF57DEE6B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CB5A9A-1A9E-1C4B-FA09-BE6AF8D2E3B3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F0F0B0-B1D2-12E1-A81A-1E72907CE5B8}"/>
              </a:ext>
            </a:extLst>
          </p:cNvPr>
          <p:cNvSpPr txBox="1"/>
          <p:nvPr/>
        </p:nvSpPr>
        <p:spPr>
          <a:xfrm>
            <a:off x="808897" y="4027244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move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7E92B77-1887-74EE-09CD-6661916A85D8}"/>
              </a:ext>
            </a:extLst>
          </p:cNvPr>
          <p:cNvSpPr txBox="1"/>
          <p:nvPr/>
        </p:nvSpPr>
        <p:spPr>
          <a:xfrm>
            <a:off x="1380743" y="5040608"/>
            <a:ext cx="552415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en-US" sz="1600" b="1" dirty="0" err="1"/>
              <a:t>.</a:t>
            </a:r>
            <a:r>
              <a:rPr lang="en-US" sz="1600" i="1" dirty="0" err="1"/>
              <a:t>move</a:t>
            </a:r>
            <a:r>
              <a:rPr lang="en-US" sz="1600" i="1" dirty="0"/>
              <a:t>(</a:t>
            </a:r>
            <a:r>
              <a:rPr lang="en-US" sz="1600" dirty="0"/>
              <a:t>1.0, -2.3</a:t>
            </a:r>
            <a:r>
              <a:rPr lang="en-US" sz="1600" i="1" dirty="0"/>
              <a:t>) 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18089605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1024</Words>
  <Application>Microsoft Office PowerPoint</Application>
  <PresentationFormat>Grand écran</PresentationFormat>
  <Paragraphs>189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ONIP-2 / FISA  Programmation Orientée Objet</vt:lpstr>
      <vt:lpstr>POO  S’entrainer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377</cp:revision>
  <dcterms:created xsi:type="dcterms:W3CDTF">2023-04-08T12:37:13Z</dcterms:created>
  <dcterms:modified xsi:type="dcterms:W3CDTF">2025-02-07T08:01:50Z</dcterms:modified>
</cp:coreProperties>
</file>