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5"/>
  </p:notesMasterIdLst>
  <p:sldIdLst>
    <p:sldId id="353" r:id="rId2"/>
    <p:sldId id="358" r:id="rId3"/>
    <p:sldId id="3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915"/>
    <a:srgbClr val="00B0F0"/>
    <a:srgbClr val="F2F2F2"/>
    <a:srgbClr val="7F7F7F"/>
    <a:srgbClr val="C86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83" autoAdjust="0"/>
  </p:normalViewPr>
  <p:slideViewPr>
    <p:cSldViewPr snapToGrid="0">
      <p:cViewPr varScale="1">
        <p:scale>
          <a:sx n="111" d="100"/>
          <a:sy n="111" d="100"/>
        </p:scale>
        <p:origin x="5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6B4570C2-BA17-0D5D-5D93-59D1FEB0FCEE}"/>
              </a:ext>
            </a:extLst>
          </p:cNvPr>
          <p:cNvSpPr/>
          <p:nvPr/>
        </p:nvSpPr>
        <p:spPr>
          <a:xfrm>
            <a:off x="9520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02C38-6FA0-7DA8-D6AD-7BDBE9F9E45E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C263F-AF76-47BE-F972-F5CE2CAFD024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E984E-6850-85E3-12FD-AF4C63825514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4F628-5D6D-6E26-2EA9-B2CF9C178A7D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DD6B1-0F55-0F0B-D944-86A828380BFB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48F79-9911-EBD6-193A-E8591BA5B449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0C19E-5D08-371F-22FC-630229E5E95D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3E35B-1378-AFDB-1B5B-8AC4F9D55841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0ED2B-DC88-83AE-ED7E-83D5723A8449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9ED7A-66D0-D93C-4868-92DFE768CCBC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894B5-966F-9E95-AE4F-62EE2DA961A4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49E579-CF81-317D-1653-1F4191B4591C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C2B1BB-FB7E-9F17-9815-EC3EB1A686E5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2F8C1-1AF4-0757-CB40-69FD67DD9D51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F1F98-6648-0717-E1A7-80BF4CFA7F38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14AEC-5DC8-5AA0-28F5-B9C0D8C45459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4C13C-0B0F-7E94-9948-0AE8AFCF0BD1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16849-7B46-513A-C3C1-A23EE447E58C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B0ED7-B918-06E1-AC41-BE6188E10D61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0988D7-95A2-82DE-1934-DFBEC54BD4A6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7149A0-FF2E-3505-C875-31758AA6904C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50D88E-FDEC-E195-723D-0D5EB17AA904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FCFB1-D757-6447-30EC-E18838FD966A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05B1A-77C0-BB09-F82D-7F1E6F956AFF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7B27E-C7B8-7C64-A884-AC0C8F727267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399C2D0-2B61-84BB-5CFD-25B61C78AB6E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07DE2C-96BD-C3DB-8701-539518A98AB9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1F5C7-E00E-3EBF-22EA-F27DB75D50B2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30237D-D5E9-1729-663D-6C949C703345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C777F0-75C0-3CCA-D29D-8154B1B6DEF3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04495-E085-81AF-20EC-564FEC548052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302524-4844-C4E9-2158-C147D556A05E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FD06D2-3A5B-9A4B-BE76-392319CA974A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232882-43E4-1AD6-42CB-9E5E0010B940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A87D12-F85A-266B-30F2-37D9746ED334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687B57-BB1B-A5F2-ED0E-62B799BD12F1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10F6E-3907-0FD4-D14E-30A104628316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5CA09A-F217-75D0-2244-C5EAD26AE146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738608-8DDC-E239-B38E-4A07627FD6A6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744D0A-18B7-593B-D40C-C0D2ED0D7043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044078-B325-8FA1-A8B8-A31C80EF75FE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66ECBE-BEBD-C2D1-DD7A-24A3DB382811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3EDB4-3850-524B-E041-30E68E64782B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B9D138-B920-4265-67FF-B592F7797955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7D2812-5BB6-52CB-DF5C-CD90F4A15B41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8D9DC8-0229-0EAD-A114-84856A4B89E2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B22D03-729C-9AB5-1E0A-028AE241D75F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3C46C5-4207-27BC-A4F6-B63CDDA4E2C0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7EBC4-6BF5-1FE1-E10E-4FD758280FFD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5153A4-963D-BBB0-8243-CDBA3B9665D7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81CADD-FDD2-15C1-659A-C737FE54175D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473109-3683-6FE2-24E4-3D3C29711C35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E0D23A-1046-839A-F891-EA4FD05719E2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30CB35-B3DC-6910-5A55-440C2C1D09C5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52D9C6C-AD51-3BDD-9ABA-A15A4936F61F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02DDE5-A3E6-89A4-444D-B2C74DB76BEA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C397A4-F311-2443-2743-4731702020A3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BE841E-AFFB-A6E6-5AAC-CC42FCC8D9E8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544616-4C24-131F-C4B2-F58BC3EE6DF4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61A474-1DFB-3857-842B-0EE72C9C22BC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BE602F-FEF8-A48A-DBEB-075C6BB9E5BC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932330-98DF-DFB1-4452-38EDE82C646C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15C41B-699F-3C82-E12C-42D07FCE41BF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0C3305-8E3D-F792-0510-46905CC18A9A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790DDE-D30D-8A57-0A61-EB7298BA73A1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73D1C1-DE76-15D1-D2F1-64BA5FBD627E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FF5294A-93A0-3F64-1668-B679F5AFBABA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0E98AB8-21A0-9BFB-B956-49C6635E7CDC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25079E-0082-8FF0-A815-EACF61A0F8D3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1FEA54-0839-17CB-0F19-B02C48D870E4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35B4478-96C3-3925-D08D-C3572C9EB34E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3D3C85-8405-F636-3AE6-C5317F564B81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4791900-435F-8068-8658-C4CF401599D4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F1D9DB9-3F5B-1492-FD74-137DBC457893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801B42-A7D7-051D-7690-E95DE6393AF2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A375FF3-9173-FB1C-975D-D96D82ECB2D0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AB04E64-7CB3-18C9-0AF4-8AC68D04C2C7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1A90A2-060E-FF80-7878-B0CE7F58FA62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73D488-9A4B-681E-25E4-BF4A78D7A9FC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6DB72D8-9675-BF95-F0FC-6FCE935167D3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3A4A15-FB26-03BB-90C6-E73C09A374A7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678454-41D3-2124-BC2B-32AE819B0F99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D6E9B8-245B-DD2B-334E-81892E92B0A9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776D8C-2B2B-8580-AE98-AD548F31CD3A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C3EAD1D-22D7-0777-8611-2FA1CCF6F8E4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8F0579F-11B6-4C6A-8DDE-B008ECECB740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281103-9459-4C0A-9099-4EC3A85AF17C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14738F-E945-A93D-E948-39DF4E5730F8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206B4D4-F891-7259-8BD4-ECB8AFD86E9A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CAE3E4-2CFC-5E69-EA31-871E1BA17F2E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CF7391-6810-4A32-D9CD-6CBD0D84984B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A26626-968F-FAD7-1290-E1BD02BEAE48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F6A887E-FE9A-FAD1-9D21-3694E867B573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3742CF-2177-83B7-9D28-C99BDB9579F9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91A2B5C-4535-ABD6-6CA1-4D9F0DC8FB06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1139A0D-F346-28F8-6782-D24F5C088B54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DBFAA86-3CB2-9FEA-F4C4-285C9D7139D8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8FDB5D9-2856-E18C-DD50-B4E96C58BDA0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AC5048B-2675-C3F5-1656-90EECDD785DF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08008369-250D-A076-6D54-03BBC44A34F1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FC27956-59B2-D670-4716-F5DA23CE1202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9B800B9-C10C-2B25-E885-83A221C288F1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8A12079-0834-A330-0833-2F07FA15AAD1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CCEEE89-6019-5802-D150-06D750340F16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524AF37-E032-2A48-B2E8-BE08E6805EC1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53E9CB2-3225-9953-3E8F-360B48B03760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9FE69E9B-8F1B-BF44-C247-D0BBCF7808C3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35F52664-D4D5-EEE1-F0F5-A55155979790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C85D36-62B3-1D1B-4BF0-019B23E6C3FF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E2505D9-37E2-DDF2-9A35-E43681BF48DF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C447D73-8D79-598E-583A-C74D0194D35A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48702010-1BE0-1C4D-8DFD-C20796ABFA04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1C64300-19FF-79F3-A668-889888614803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4DC8FD3-2304-96E1-BF48-82CCF3E16208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75BD1B6-53C3-CFB0-64EE-6C49B0CE0449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FE2D356-9E4E-E68F-E513-C9C3B643DB0B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1" name="ZoneTexte 610">
            <a:extLst>
              <a:ext uri="{FF2B5EF4-FFF2-40B4-BE49-F238E27FC236}">
                <a16:creationId xmlns:a16="http://schemas.microsoft.com/office/drawing/2014/main" id="{ACEFA34D-E87E-6D0D-91B5-8A9095FF2452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EROSION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6EA3C5-C65B-1047-FBB7-A823B059DAC2}"/>
              </a:ext>
            </a:extLst>
          </p:cNvPr>
          <p:cNvSpPr/>
          <p:nvPr/>
        </p:nvSpPr>
        <p:spPr>
          <a:xfrm>
            <a:off x="3531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534A66-B2E8-0D97-1C5E-1BCDCAE5FA02}"/>
              </a:ext>
            </a:extLst>
          </p:cNvPr>
          <p:cNvSpPr/>
          <p:nvPr/>
        </p:nvSpPr>
        <p:spPr>
          <a:xfrm>
            <a:off x="2559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B91CCC-E961-E0C8-6E79-FDC62E182990}"/>
              </a:ext>
            </a:extLst>
          </p:cNvPr>
          <p:cNvSpPr/>
          <p:nvPr/>
        </p:nvSpPr>
        <p:spPr>
          <a:xfrm>
            <a:off x="2883106" y="362867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BB14A9-B807-2541-E980-C00670FDA57A}"/>
              </a:ext>
            </a:extLst>
          </p:cNvPr>
          <p:cNvSpPr/>
          <p:nvPr/>
        </p:nvSpPr>
        <p:spPr>
          <a:xfrm>
            <a:off x="3207106" y="3628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498861-1A75-9ECE-79FF-02B3706B0D86}"/>
              </a:ext>
            </a:extLst>
          </p:cNvPr>
          <p:cNvSpPr/>
          <p:nvPr/>
        </p:nvSpPr>
        <p:spPr>
          <a:xfrm>
            <a:off x="2235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AAC662-52C2-053F-61EB-5A6E652E9687}"/>
              </a:ext>
            </a:extLst>
          </p:cNvPr>
          <p:cNvSpPr/>
          <p:nvPr/>
        </p:nvSpPr>
        <p:spPr>
          <a:xfrm>
            <a:off x="3531106" y="3952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9F198-64E6-AB46-1E2A-569A699C01A8}"/>
              </a:ext>
            </a:extLst>
          </p:cNvPr>
          <p:cNvSpPr/>
          <p:nvPr/>
        </p:nvSpPr>
        <p:spPr>
          <a:xfrm>
            <a:off x="2559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CB865C-AA2F-7CA7-EBA1-4D80FD6CE650}"/>
              </a:ext>
            </a:extLst>
          </p:cNvPr>
          <p:cNvSpPr/>
          <p:nvPr/>
        </p:nvSpPr>
        <p:spPr>
          <a:xfrm>
            <a:off x="2883106" y="39511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7B33A3-B35C-A5F5-2771-AC39754C1A03}"/>
              </a:ext>
            </a:extLst>
          </p:cNvPr>
          <p:cNvSpPr/>
          <p:nvPr/>
        </p:nvSpPr>
        <p:spPr>
          <a:xfrm>
            <a:off x="3207106" y="39508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5E9EA-4958-389E-3CC5-849BB09B2C93}"/>
              </a:ext>
            </a:extLst>
          </p:cNvPr>
          <p:cNvSpPr/>
          <p:nvPr/>
        </p:nvSpPr>
        <p:spPr>
          <a:xfrm>
            <a:off x="2235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BACE0F-C6E6-E381-52F9-DEBCE6DBD0B0}"/>
              </a:ext>
            </a:extLst>
          </p:cNvPr>
          <p:cNvSpPr/>
          <p:nvPr/>
        </p:nvSpPr>
        <p:spPr>
          <a:xfrm>
            <a:off x="3531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F13C84-BEAF-043B-8136-C72ED8C29582}"/>
              </a:ext>
            </a:extLst>
          </p:cNvPr>
          <p:cNvSpPr/>
          <p:nvPr/>
        </p:nvSpPr>
        <p:spPr>
          <a:xfrm>
            <a:off x="2559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7DC07-C7B5-BEAD-EBDB-24AB5DE8D00C}"/>
              </a:ext>
            </a:extLst>
          </p:cNvPr>
          <p:cNvSpPr/>
          <p:nvPr/>
        </p:nvSpPr>
        <p:spPr>
          <a:xfrm>
            <a:off x="2883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D2EFFA-2AD9-EC50-2765-0ED4AD61364E}"/>
              </a:ext>
            </a:extLst>
          </p:cNvPr>
          <p:cNvSpPr/>
          <p:nvPr/>
        </p:nvSpPr>
        <p:spPr>
          <a:xfrm>
            <a:off x="3207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828B72-3729-3B62-5FFE-729F90DC6323}"/>
              </a:ext>
            </a:extLst>
          </p:cNvPr>
          <p:cNvSpPr/>
          <p:nvPr/>
        </p:nvSpPr>
        <p:spPr>
          <a:xfrm>
            <a:off x="2235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A42E82-D318-5288-3074-667B51547174}"/>
              </a:ext>
            </a:extLst>
          </p:cNvPr>
          <p:cNvSpPr/>
          <p:nvPr/>
        </p:nvSpPr>
        <p:spPr>
          <a:xfrm>
            <a:off x="3531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94CF0D-9D8B-B5B5-2FB9-EF5F0E325BBE}"/>
              </a:ext>
            </a:extLst>
          </p:cNvPr>
          <p:cNvSpPr/>
          <p:nvPr/>
        </p:nvSpPr>
        <p:spPr>
          <a:xfrm>
            <a:off x="2559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36802-EA5A-1B4D-6C9B-0CBE25CB148F}"/>
              </a:ext>
            </a:extLst>
          </p:cNvPr>
          <p:cNvSpPr/>
          <p:nvPr/>
        </p:nvSpPr>
        <p:spPr>
          <a:xfrm>
            <a:off x="2883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1D6530-0D0F-234C-0A74-71F12B47388A}"/>
              </a:ext>
            </a:extLst>
          </p:cNvPr>
          <p:cNvSpPr/>
          <p:nvPr/>
        </p:nvSpPr>
        <p:spPr>
          <a:xfrm>
            <a:off x="3207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113850-EE70-20BA-3803-FFF103C62DE6}"/>
              </a:ext>
            </a:extLst>
          </p:cNvPr>
          <p:cNvSpPr/>
          <p:nvPr/>
        </p:nvSpPr>
        <p:spPr>
          <a:xfrm>
            <a:off x="2235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1B633D-E0A2-5180-E2E3-10C0B91BEABB}"/>
              </a:ext>
            </a:extLst>
          </p:cNvPr>
          <p:cNvSpPr/>
          <p:nvPr/>
        </p:nvSpPr>
        <p:spPr>
          <a:xfrm>
            <a:off x="3531106" y="4923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37E445-F599-30F0-2D87-09026FA8F06E}"/>
              </a:ext>
            </a:extLst>
          </p:cNvPr>
          <p:cNvSpPr/>
          <p:nvPr/>
        </p:nvSpPr>
        <p:spPr>
          <a:xfrm>
            <a:off x="2559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0D84CA-7694-434A-46F2-140D673A31BD}"/>
              </a:ext>
            </a:extLst>
          </p:cNvPr>
          <p:cNvSpPr/>
          <p:nvPr/>
        </p:nvSpPr>
        <p:spPr>
          <a:xfrm>
            <a:off x="2883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8AC3B3-C60F-9467-E59E-4CDE4C2158DC}"/>
              </a:ext>
            </a:extLst>
          </p:cNvPr>
          <p:cNvSpPr/>
          <p:nvPr/>
        </p:nvSpPr>
        <p:spPr>
          <a:xfrm>
            <a:off x="3207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0AE649-EB4E-5F75-8B58-E6F162DCFDD2}"/>
              </a:ext>
            </a:extLst>
          </p:cNvPr>
          <p:cNvSpPr/>
          <p:nvPr/>
        </p:nvSpPr>
        <p:spPr>
          <a:xfrm>
            <a:off x="2235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80D6A2-5308-8D11-7A9E-671398F0CC9F}"/>
              </a:ext>
            </a:extLst>
          </p:cNvPr>
          <p:cNvSpPr/>
          <p:nvPr/>
        </p:nvSpPr>
        <p:spPr>
          <a:xfrm>
            <a:off x="5151106" y="362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52DE67-52FB-2CB5-7CA3-4A0AE4C21BA8}"/>
              </a:ext>
            </a:extLst>
          </p:cNvPr>
          <p:cNvSpPr/>
          <p:nvPr/>
        </p:nvSpPr>
        <p:spPr>
          <a:xfrm>
            <a:off x="417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004137-02B8-ABAF-4307-F38C3030522C}"/>
              </a:ext>
            </a:extLst>
          </p:cNvPr>
          <p:cNvSpPr/>
          <p:nvPr/>
        </p:nvSpPr>
        <p:spPr>
          <a:xfrm>
            <a:off x="4503106" y="362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1E5FE-A2B6-A32A-AF73-808F9F29B55B}"/>
              </a:ext>
            </a:extLst>
          </p:cNvPr>
          <p:cNvSpPr/>
          <p:nvPr/>
        </p:nvSpPr>
        <p:spPr>
          <a:xfrm>
            <a:off x="4827106" y="362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9B478-F601-1B70-349E-4BB2379984AD}"/>
              </a:ext>
            </a:extLst>
          </p:cNvPr>
          <p:cNvSpPr/>
          <p:nvPr/>
        </p:nvSpPr>
        <p:spPr>
          <a:xfrm>
            <a:off x="385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B6DFAA-63B3-1AA0-0AED-2D685CF89004}"/>
              </a:ext>
            </a:extLst>
          </p:cNvPr>
          <p:cNvSpPr/>
          <p:nvPr/>
        </p:nvSpPr>
        <p:spPr>
          <a:xfrm>
            <a:off x="5151106" y="395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2F5B04-4F0B-6865-9D69-67FFE0C8654A}"/>
              </a:ext>
            </a:extLst>
          </p:cNvPr>
          <p:cNvSpPr/>
          <p:nvPr/>
        </p:nvSpPr>
        <p:spPr>
          <a:xfrm>
            <a:off x="417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81A655-4D70-1C50-1842-820E9691C510}"/>
              </a:ext>
            </a:extLst>
          </p:cNvPr>
          <p:cNvSpPr/>
          <p:nvPr/>
        </p:nvSpPr>
        <p:spPr>
          <a:xfrm>
            <a:off x="4503106" y="394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DC0320-E69B-5AB8-4EC1-471752313646}"/>
              </a:ext>
            </a:extLst>
          </p:cNvPr>
          <p:cNvSpPr/>
          <p:nvPr/>
        </p:nvSpPr>
        <p:spPr>
          <a:xfrm>
            <a:off x="4827106" y="394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18D20D1-A355-177D-085B-12E07D06CF9C}"/>
              </a:ext>
            </a:extLst>
          </p:cNvPr>
          <p:cNvSpPr/>
          <p:nvPr/>
        </p:nvSpPr>
        <p:spPr>
          <a:xfrm>
            <a:off x="385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278FE7E-B19B-80DA-220C-7B07C3A821B9}"/>
              </a:ext>
            </a:extLst>
          </p:cNvPr>
          <p:cNvSpPr/>
          <p:nvPr/>
        </p:nvSpPr>
        <p:spPr>
          <a:xfrm>
            <a:off x="5151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7AD4CB-5DBA-0BE4-9333-83F33C7854CF}"/>
              </a:ext>
            </a:extLst>
          </p:cNvPr>
          <p:cNvSpPr/>
          <p:nvPr/>
        </p:nvSpPr>
        <p:spPr>
          <a:xfrm>
            <a:off x="4179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6C851-BC28-B9C5-CAC4-08FE68561E02}"/>
              </a:ext>
            </a:extLst>
          </p:cNvPr>
          <p:cNvSpPr/>
          <p:nvPr/>
        </p:nvSpPr>
        <p:spPr>
          <a:xfrm>
            <a:off x="4503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598DE7-EA2E-400E-101F-F7C2B7147733}"/>
              </a:ext>
            </a:extLst>
          </p:cNvPr>
          <p:cNvSpPr/>
          <p:nvPr/>
        </p:nvSpPr>
        <p:spPr>
          <a:xfrm>
            <a:off x="4827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65EC60-0B14-45A2-D29B-63A240DFEC30}"/>
              </a:ext>
            </a:extLst>
          </p:cNvPr>
          <p:cNvSpPr/>
          <p:nvPr/>
        </p:nvSpPr>
        <p:spPr>
          <a:xfrm>
            <a:off x="385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4ECF376-4708-588A-5CE6-52A3B5D7CA44}"/>
              </a:ext>
            </a:extLst>
          </p:cNvPr>
          <p:cNvSpPr/>
          <p:nvPr/>
        </p:nvSpPr>
        <p:spPr>
          <a:xfrm>
            <a:off x="5151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74659B-41A4-CB8F-D07E-A0FD4ED9E7AB}"/>
              </a:ext>
            </a:extLst>
          </p:cNvPr>
          <p:cNvSpPr/>
          <p:nvPr/>
        </p:nvSpPr>
        <p:spPr>
          <a:xfrm>
            <a:off x="4179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6AAAF1-A2B8-98AA-8705-D70744BF6A31}"/>
              </a:ext>
            </a:extLst>
          </p:cNvPr>
          <p:cNvSpPr/>
          <p:nvPr/>
        </p:nvSpPr>
        <p:spPr>
          <a:xfrm>
            <a:off x="4503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7CD432-C177-0446-400D-8CDF70C6B479}"/>
              </a:ext>
            </a:extLst>
          </p:cNvPr>
          <p:cNvSpPr/>
          <p:nvPr/>
        </p:nvSpPr>
        <p:spPr>
          <a:xfrm>
            <a:off x="4827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1E4679-EDCD-B4FC-81F0-77CA79584912}"/>
              </a:ext>
            </a:extLst>
          </p:cNvPr>
          <p:cNvSpPr/>
          <p:nvPr/>
        </p:nvSpPr>
        <p:spPr>
          <a:xfrm>
            <a:off x="3855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D9A99C1-0171-AA97-6EA0-25542E2E55F9}"/>
              </a:ext>
            </a:extLst>
          </p:cNvPr>
          <p:cNvSpPr/>
          <p:nvPr/>
        </p:nvSpPr>
        <p:spPr>
          <a:xfrm>
            <a:off x="5151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1481399-DFE4-EDEC-54D7-CA2BECFBCCAF}"/>
              </a:ext>
            </a:extLst>
          </p:cNvPr>
          <p:cNvSpPr/>
          <p:nvPr/>
        </p:nvSpPr>
        <p:spPr>
          <a:xfrm>
            <a:off x="417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7DFFD2-3AC6-49D2-D342-417654FFC2E1}"/>
              </a:ext>
            </a:extLst>
          </p:cNvPr>
          <p:cNvSpPr/>
          <p:nvPr/>
        </p:nvSpPr>
        <p:spPr>
          <a:xfrm>
            <a:off x="4503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7619144-E8C4-0FE0-0E49-5716207E3992}"/>
              </a:ext>
            </a:extLst>
          </p:cNvPr>
          <p:cNvSpPr/>
          <p:nvPr/>
        </p:nvSpPr>
        <p:spPr>
          <a:xfrm>
            <a:off x="4827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A5C10F7-7E55-B4DA-AF58-FB760947FD2E}"/>
              </a:ext>
            </a:extLst>
          </p:cNvPr>
          <p:cNvSpPr/>
          <p:nvPr/>
        </p:nvSpPr>
        <p:spPr>
          <a:xfrm>
            <a:off x="3855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1660F94-154A-EA8E-9895-05E68A961B5C}"/>
              </a:ext>
            </a:extLst>
          </p:cNvPr>
          <p:cNvSpPr/>
          <p:nvPr/>
        </p:nvSpPr>
        <p:spPr>
          <a:xfrm>
            <a:off x="3531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5719F4B-F1A7-B365-4D02-BAD0BE508895}"/>
              </a:ext>
            </a:extLst>
          </p:cNvPr>
          <p:cNvSpPr/>
          <p:nvPr/>
        </p:nvSpPr>
        <p:spPr>
          <a:xfrm>
            <a:off x="2559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3E220D9-2E35-7F4C-1839-55862ED15D02}"/>
              </a:ext>
            </a:extLst>
          </p:cNvPr>
          <p:cNvSpPr/>
          <p:nvPr/>
        </p:nvSpPr>
        <p:spPr>
          <a:xfrm>
            <a:off x="2883106" y="524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3E7E55-7219-77B7-FE58-5971D38069F1}"/>
              </a:ext>
            </a:extLst>
          </p:cNvPr>
          <p:cNvSpPr/>
          <p:nvPr/>
        </p:nvSpPr>
        <p:spPr>
          <a:xfrm>
            <a:off x="3207106" y="524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610E214-2CAD-4A12-5EEB-5046A90808F0}"/>
              </a:ext>
            </a:extLst>
          </p:cNvPr>
          <p:cNvSpPr/>
          <p:nvPr/>
        </p:nvSpPr>
        <p:spPr>
          <a:xfrm>
            <a:off x="2235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0EE0A69-6B98-B2EE-6ABD-DD0C399DF208}"/>
              </a:ext>
            </a:extLst>
          </p:cNvPr>
          <p:cNvSpPr/>
          <p:nvPr/>
        </p:nvSpPr>
        <p:spPr>
          <a:xfrm>
            <a:off x="3531106" y="557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C00C8A9-6094-42B7-E1A2-C8552A70E04A}"/>
              </a:ext>
            </a:extLst>
          </p:cNvPr>
          <p:cNvSpPr/>
          <p:nvPr/>
        </p:nvSpPr>
        <p:spPr>
          <a:xfrm>
            <a:off x="2559106" y="556989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EDE3247-4AA2-76E9-EF10-AFB0E62F2B53}"/>
              </a:ext>
            </a:extLst>
          </p:cNvPr>
          <p:cNvSpPr/>
          <p:nvPr/>
        </p:nvSpPr>
        <p:spPr>
          <a:xfrm>
            <a:off x="2883106" y="556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A24B26B-C88F-DE4A-7329-B88C59BDFA5B}"/>
              </a:ext>
            </a:extLst>
          </p:cNvPr>
          <p:cNvSpPr/>
          <p:nvPr/>
        </p:nvSpPr>
        <p:spPr>
          <a:xfrm>
            <a:off x="3207106" y="556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AB5E57-F687-BBD4-A1C5-2551206E38FC}"/>
              </a:ext>
            </a:extLst>
          </p:cNvPr>
          <p:cNvSpPr/>
          <p:nvPr/>
        </p:nvSpPr>
        <p:spPr>
          <a:xfrm>
            <a:off x="2235106" y="556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03C7C3C-507A-D881-D26C-13C4F77E0422}"/>
              </a:ext>
            </a:extLst>
          </p:cNvPr>
          <p:cNvSpPr/>
          <p:nvPr/>
        </p:nvSpPr>
        <p:spPr>
          <a:xfrm>
            <a:off x="3531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9A3B67D-8A05-7618-9DD6-E4E0BB29AFA4}"/>
              </a:ext>
            </a:extLst>
          </p:cNvPr>
          <p:cNvSpPr/>
          <p:nvPr/>
        </p:nvSpPr>
        <p:spPr>
          <a:xfrm>
            <a:off x="2559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84C745-3BEA-CC5C-B23B-87A05257356E}"/>
              </a:ext>
            </a:extLst>
          </p:cNvPr>
          <p:cNvSpPr/>
          <p:nvPr/>
        </p:nvSpPr>
        <p:spPr>
          <a:xfrm>
            <a:off x="2883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E93B41-B4CA-2352-9841-1B2011B142C1}"/>
              </a:ext>
            </a:extLst>
          </p:cNvPr>
          <p:cNvSpPr/>
          <p:nvPr/>
        </p:nvSpPr>
        <p:spPr>
          <a:xfrm>
            <a:off x="3207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452DF6D-9F36-DA17-7F2D-088E46150EA6}"/>
              </a:ext>
            </a:extLst>
          </p:cNvPr>
          <p:cNvSpPr/>
          <p:nvPr/>
        </p:nvSpPr>
        <p:spPr>
          <a:xfrm>
            <a:off x="2235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4444AFD-C61E-93BC-8501-BF46F396CE89}"/>
              </a:ext>
            </a:extLst>
          </p:cNvPr>
          <p:cNvSpPr/>
          <p:nvPr/>
        </p:nvSpPr>
        <p:spPr>
          <a:xfrm>
            <a:off x="5151106" y="5244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ED4382-AC2E-7A0C-1D87-494142D961C9}"/>
              </a:ext>
            </a:extLst>
          </p:cNvPr>
          <p:cNvSpPr/>
          <p:nvPr/>
        </p:nvSpPr>
        <p:spPr>
          <a:xfrm>
            <a:off x="417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2B66958-F6F3-F9BF-0F2E-D9854D894891}"/>
              </a:ext>
            </a:extLst>
          </p:cNvPr>
          <p:cNvSpPr/>
          <p:nvPr/>
        </p:nvSpPr>
        <p:spPr>
          <a:xfrm>
            <a:off x="4503106" y="524578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AB2D1F4-AD9B-9A72-D750-6278652516CB}"/>
              </a:ext>
            </a:extLst>
          </p:cNvPr>
          <p:cNvSpPr/>
          <p:nvPr/>
        </p:nvSpPr>
        <p:spPr>
          <a:xfrm>
            <a:off x="4827106" y="524554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AE9990-C63B-11A2-FF9A-E647A6A99D5C}"/>
              </a:ext>
            </a:extLst>
          </p:cNvPr>
          <p:cNvSpPr/>
          <p:nvPr/>
        </p:nvSpPr>
        <p:spPr>
          <a:xfrm>
            <a:off x="385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4C4EC5E-D30A-9FB5-F946-4E4F9DE5B62B}"/>
              </a:ext>
            </a:extLst>
          </p:cNvPr>
          <p:cNvSpPr/>
          <p:nvPr/>
        </p:nvSpPr>
        <p:spPr>
          <a:xfrm>
            <a:off x="5151106" y="556954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7F8F9F1-085E-3365-BD2F-C653C125CC71}"/>
              </a:ext>
            </a:extLst>
          </p:cNvPr>
          <p:cNvSpPr/>
          <p:nvPr/>
        </p:nvSpPr>
        <p:spPr>
          <a:xfrm>
            <a:off x="417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9DF0552-9E70-490A-1AC8-4FC6592364D1}"/>
              </a:ext>
            </a:extLst>
          </p:cNvPr>
          <p:cNvSpPr/>
          <p:nvPr/>
        </p:nvSpPr>
        <p:spPr>
          <a:xfrm>
            <a:off x="4503106" y="55682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6F6BAB-3F06-B0DE-3578-40E4E24767C1}"/>
              </a:ext>
            </a:extLst>
          </p:cNvPr>
          <p:cNvSpPr/>
          <p:nvPr/>
        </p:nvSpPr>
        <p:spPr>
          <a:xfrm>
            <a:off x="4827106" y="556797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2DED14-5CCF-C854-4C29-1FCFD05893B3}"/>
              </a:ext>
            </a:extLst>
          </p:cNvPr>
          <p:cNvSpPr/>
          <p:nvPr/>
        </p:nvSpPr>
        <p:spPr>
          <a:xfrm>
            <a:off x="385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BE95318-03D8-D349-030A-63261583CE27}"/>
              </a:ext>
            </a:extLst>
          </p:cNvPr>
          <p:cNvSpPr/>
          <p:nvPr/>
        </p:nvSpPr>
        <p:spPr>
          <a:xfrm>
            <a:off x="5151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96B0EA-4DB5-ACD9-EFEF-EEBF4F88E3EA}"/>
              </a:ext>
            </a:extLst>
          </p:cNvPr>
          <p:cNvSpPr/>
          <p:nvPr/>
        </p:nvSpPr>
        <p:spPr>
          <a:xfrm>
            <a:off x="417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02D5833-011E-5F02-A3CD-AE0F9667765F}"/>
              </a:ext>
            </a:extLst>
          </p:cNvPr>
          <p:cNvSpPr/>
          <p:nvPr/>
        </p:nvSpPr>
        <p:spPr>
          <a:xfrm>
            <a:off x="4503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B4CB1C-DCC6-9EC2-B82C-9EACD678C9A8}"/>
              </a:ext>
            </a:extLst>
          </p:cNvPr>
          <p:cNvSpPr/>
          <p:nvPr/>
        </p:nvSpPr>
        <p:spPr>
          <a:xfrm>
            <a:off x="4827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FA7DC58-FDC5-4563-91C4-66498C264AAE}"/>
              </a:ext>
            </a:extLst>
          </p:cNvPr>
          <p:cNvSpPr/>
          <p:nvPr/>
        </p:nvSpPr>
        <p:spPr>
          <a:xfrm>
            <a:off x="385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488DC11-5625-4209-5028-B0F1DA63FD1B}"/>
              </a:ext>
            </a:extLst>
          </p:cNvPr>
          <p:cNvSpPr/>
          <p:nvPr/>
        </p:nvSpPr>
        <p:spPr>
          <a:xfrm>
            <a:off x="579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FE40A38-1DE6-3EE5-3D54-E9C5E186932F}"/>
              </a:ext>
            </a:extLst>
          </p:cNvPr>
          <p:cNvSpPr/>
          <p:nvPr/>
        </p:nvSpPr>
        <p:spPr>
          <a:xfrm>
            <a:off x="547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7EB8FE2-41E8-E75D-39C9-43C604E3B427}"/>
              </a:ext>
            </a:extLst>
          </p:cNvPr>
          <p:cNvSpPr/>
          <p:nvPr/>
        </p:nvSpPr>
        <p:spPr>
          <a:xfrm>
            <a:off x="579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941F7EA-8F69-CBFA-B91E-BE7D8D852201}"/>
              </a:ext>
            </a:extLst>
          </p:cNvPr>
          <p:cNvSpPr/>
          <p:nvPr/>
        </p:nvSpPr>
        <p:spPr>
          <a:xfrm>
            <a:off x="547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7E2B2A7-9AFB-7B87-5573-82CCA0922C34}"/>
              </a:ext>
            </a:extLst>
          </p:cNvPr>
          <p:cNvSpPr/>
          <p:nvPr/>
        </p:nvSpPr>
        <p:spPr>
          <a:xfrm>
            <a:off x="5799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B89C84C-2BFD-291E-5E19-E8E12030EEA7}"/>
              </a:ext>
            </a:extLst>
          </p:cNvPr>
          <p:cNvSpPr/>
          <p:nvPr/>
        </p:nvSpPr>
        <p:spPr>
          <a:xfrm>
            <a:off x="547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EC8CEC6-569A-F73D-247B-F4B43A3947E5}"/>
              </a:ext>
            </a:extLst>
          </p:cNvPr>
          <p:cNvSpPr/>
          <p:nvPr/>
        </p:nvSpPr>
        <p:spPr>
          <a:xfrm>
            <a:off x="5799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CEB8396-7314-C160-5884-C8FFC49C4604}"/>
              </a:ext>
            </a:extLst>
          </p:cNvPr>
          <p:cNvSpPr/>
          <p:nvPr/>
        </p:nvSpPr>
        <p:spPr>
          <a:xfrm>
            <a:off x="5475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70EEFCB6-0A54-ED84-6400-477750064B63}"/>
              </a:ext>
            </a:extLst>
          </p:cNvPr>
          <p:cNvSpPr/>
          <p:nvPr/>
        </p:nvSpPr>
        <p:spPr>
          <a:xfrm>
            <a:off x="579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79667D42-4CE7-79F4-7578-645B4277428A}"/>
              </a:ext>
            </a:extLst>
          </p:cNvPr>
          <p:cNvSpPr/>
          <p:nvPr/>
        </p:nvSpPr>
        <p:spPr>
          <a:xfrm>
            <a:off x="5475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F6A9306-DE9A-3B1E-1820-2E3CDAD2B735}"/>
              </a:ext>
            </a:extLst>
          </p:cNvPr>
          <p:cNvSpPr/>
          <p:nvPr/>
        </p:nvSpPr>
        <p:spPr>
          <a:xfrm>
            <a:off x="579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F3CA411-7187-3E2A-7B3F-63168CA2EAF3}"/>
              </a:ext>
            </a:extLst>
          </p:cNvPr>
          <p:cNvSpPr/>
          <p:nvPr/>
        </p:nvSpPr>
        <p:spPr>
          <a:xfrm>
            <a:off x="547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E4A2097-E1B9-A11C-7120-AEFB7A9F9275}"/>
              </a:ext>
            </a:extLst>
          </p:cNvPr>
          <p:cNvSpPr/>
          <p:nvPr/>
        </p:nvSpPr>
        <p:spPr>
          <a:xfrm>
            <a:off x="579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54B60A48-70BE-950F-5CF0-017CE136269B}"/>
              </a:ext>
            </a:extLst>
          </p:cNvPr>
          <p:cNvSpPr/>
          <p:nvPr/>
        </p:nvSpPr>
        <p:spPr>
          <a:xfrm>
            <a:off x="547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CCC9777F-BBEF-6EEA-2FB3-ACB3F280A4A9}"/>
              </a:ext>
            </a:extLst>
          </p:cNvPr>
          <p:cNvSpPr/>
          <p:nvPr/>
        </p:nvSpPr>
        <p:spPr>
          <a:xfrm>
            <a:off x="579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47CDF0F1-B45B-84D3-0AA5-CCA360B768CC}"/>
              </a:ext>
            </a:extLst>
          </p:cNvPr>
          <p:cNvSpPr/>
          <p:nvPr/>
        </p:nvSpPr>
        <p:spPr>
          <a:xfrm>
            <a:off x="547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8B95E94-3D9C-C732-FD0B-CFD42628EB54}"/>
              </a:ext>
            </a:extLst>
          </p:cNvPr>
          <p:cNvSpPr/>
          <p:nvPr/>
        </p:nvSpPr>
        <p:spPr>
          <a:xfrm>
            <a:off x="8224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B7365CB2-CC87-F0F6-5420-5715B83A3C15}"/>
              </a:ext>
            </a:extLst>
          </p:cNvPr>
          <p:cNvSpPr/>
          <p:nvPr/>
        </p:nvSpPr>
        <p:spPr>
          <a:xfrm>
            <a:off x="7252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9672D2E1-55F1-0108-422E-49CD4264DE4C}"/>
              </a:ext>
            </a:extLst>
          </p:cNvPr>
          <p:cNvSpPr/>
          <p:nvPr/>
        </p:nvSpPr>
        <p:spPr>
          <a:xfrm>
            <a:off x="7576248" y="31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B267D9C-4053-736F-9E59-C6A6DDBAA7F6}"/>
              </a:ext>
            </a:extLst>
          </p:cNvPr>
          <p:cNvSpPr/>
          <p:nvPr/>
        </p:nvSpPr>
        <p:spPr>
          <a:xfrm>
            <a:off x="7900248" y="310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C4C46FCD-D6B2-BEF0-19FD-69C9B0F18D31}"/>
              </a:ext>
            </a:extLst>
          </p:cNvPr>
          <p:cNvSpPr/>
          <p:nvPr/>
        </p:nvSpPr>
        <p:spPr>
          <a:xfrm>
            <a:off x="6928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E659DB6-36F8-CC51-FFB1-E7723BA45CEF}"/>
              </a:ext>
            </a:extLst>
          </p:cNvPr>
          <p:cNvSpPr/>
          <p:nvPr/>
        </p:nvSpPr>
        <p:spPr>
          <a:xfrm>
            <a:off x="8224248" y="63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AE364C66-CAB7-AE74-F867-4944A27CCE54}"/>
              </a:ext>
            </a:extLst>
          </p:cNvPr>
          <p:cNvSpPr/>
          <p:nvPr/>
        </p:nvSpPr>
        <p:spPr>
          <a:xfrm>
            <a:off x="7252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90B8C342-8556-DADC-D314-494EDE0CA91A}"/>
              </a:ext>
            </a:extLst>
          </p:cNvPr>
          <p:cNvSpPr/>
          <p:nvPr/>
        </p:nvSpPr>
        <p:spPr>
          <a:xfrm>
            <a:off x="7576248" y="63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E5758224-ED68-9F4B-BEFB-CA9F4F68D461}"/>
              </a:ext>
            </a:extLst>
          </p:cNvPr>
          <p:cNvSpPr/>
          <p:nvPr/>
        </p:nvSpPr>
        <p:spPr>
          <a:xfrm>
            <a:off x="7900248" y="63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82E2D721-5AC2-868A-885D-7A191C769818}"/>
              </a:ext>
            </a:extLst>
          </p:cNvPr>
          <p:cNvSpPr/>
          <p:nvPr/>
        </p:nvSpPr>
        <p:spPr>
          <a:xfrm>
            <a:off x="6928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066E0977-1214-6BAC-D1BC-C07AFA582DA3}"/>
              </a:ext>
            </a:extLst>
          </p:cNvPr>
          <p:cNvSpPr/>
          <p:nvPr/>
        </p:nvSpPr>
        <p:spPr>
          <a:xfrm>
            <a:off x="8224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A0EB9FE3-68FB-8BE7-3A30-86A590C9F307}"/>
              </a:ext>
            </a:extLst>
          </p:cNvPr>
          <p:cNvSpPr/>
          <p:nvPr/>
        </p:nvSpPr>
        <p:spPr>
          <a:xfrm>
            <a:off x="7252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81DC36F4-3EBA-0721-6629-95D1817B7913}"/>
              </a:ext>
            </a:extLst>
          </p:cNvPr>
          <p:cNvSpPr/>
          <p:nvPr/>
        </p:nvSpPr>
        <p:spPr>
          <a:xfrm>
            <a:off x="6928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7933D77C-47B4-EE5B-6245-13F8E7953BBA}"/>
              </a:ext>
            </a:extLst>
          </p:cNvPr>
          <p:cNvSpPr/>
          <p:nvPr/>
        </p:nvSpPr>
        <p:spPr>
          <a:xfrm>
            <a:off x="7252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AFC6D952-B980-6341-41ED-283E647FE515}"/>
              </a:ext>
            </a:extLst>
          </p:cNvPr>
          <p:cNvSpPr/>
          <p:nvPr/>
        </p:nvSpPr>
        <p:spPr>
          <a:xfrm>
            <a:off x="6928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CCDFC63C-FA51-4300-FA9E-5BDEBDFD6070}"/>
              </a:ext>
            </a:extLst>
          </p:cNvPr>
          <p:cNvSpPr/>
          <p:nvPr/>
        </p:nvSpPr>
        <p:spPr>
          <a:xfrm>
            <a:off x="7252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C94D7DC2-7DCC-197F-9B2C-1CD12293B456}"/>
              </a:ext>
            </a:extLst>
          </p:cNvPr>
          <p:cNvSpPr/>
          <p:nvPr/>
        </p:nvSpPr>
        <p:spPr>
          <a:xfrm>
            <a:off x="7576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790F2AD7-1B44-3F70-4A84-AD56B509EA5E}"/>
              </a:ext>
            </a:extLst>
          </p:cNvPr>
          <p:cNvSpPr/>
          <p:nvPr/>
        </p:nvSpPr>
        <p:spPr>
          <a:xfrm>
            <a:off x="7900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7D8E9AB6-0E7A-F16E-2084-6EB7C2CB6ADB}"/>
              </a:ext>
            </a:extLst>
          </p:cNvPr>
          <p:cNvSpPr/>
          <p:nvPr/>
        </p:nvSpPr>
        <p:spPr>
          <a:xfrm>
            <a:off x="6928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A82B1003-4ADF-FF77-FCB9-8F1B5D7742DB}"/>
              </a:ext>
            </a:extLst>
          </p:cNvPr>
          <p:cNvSpPr/>
          <p:nvPr/>
        </p:nvSpPr>
        <p:spPr>
          <a:xfrm>
            <a:off x="9844248" y="30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2FD83995-F78E-4B59-4C0C-4BC968E8750F}"/>
              </a:ext>
            </a:extLst>
          </p:cNvPr>
          <p:cNvSpPr/>
          <p:nvPr/>
        </p:nvSpPr>
        <p:spPr>
          <a:xfrm>
            <a:off x="887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028165A-8157-6F94-BA36-30F04CBF1A5D}"/>
              </a:ext>
            </a:extLst>
          </p:cNvPr>
          <p:cNvSpPr/>
          <p:nvPr/>
        </p:nvSpPr>
        <p:spPr>
          <a:xfrm>
            <a:off x="9196248" y="30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E1B22D89-FB1E-D4D4-89EB-356C8AD7EC36}"/>
              </a:ext>
            </a:extLst>
          </p:cNvPr>
          <p:cNvSpPr/>
          <p:nvPr/>
        </p:nvSpPr>
        <p:spPr>
          <a:xfrm>
            <a:off x="9520248" y="30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7D978DD1-188F-8D98-64ED-CE57E13760A5}"/>
              </a:ext>
            </a:extLst>
          </p:cNvPr>
          <p:cNvSpPr/>
          <p:nvPr/>
        </p:nvSpPr>
        <p:spPr>
          <a:xfrm>
            <a:off x="854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90064231-3E8D-7694-AA18-42D821ED3FB2}"/>
              </a:ext>
            </a:extLst>
          </p:cNvPr>
          <p:cNvSpPr/>
          <p:nvPr/>
        </p:nvSpPr>
        <p:spPr>
          <a:xfrm>
            <a:off x="9844248" y="63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DEE4E515-24A2-3AC8-76FD-A5ED6B9ED8EE}"/>
              </a:ext>
            </a:extLst>
          </p:cNvPr>
          <p:cNvSpPr/>
          <p:nvPr/>
        </p:nvSpPr>
        <p:spPr>
          <a:xfrm>
            <a:off x="887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76D4723D-DA51-09AF-C558-E440F8AE85A8}"/>
              </a:ext>
            </a:extLst>
          </p:cNvPr>
          <p:cNvSpPr/>
          <p:nvPr/>
        </p:nvSpPr>
        <p:spPr>
          <a:xfrm>
            <a:off x="9196248" y="63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77D52AB1-77C1-3B6B-87C4-91F8ABEE8528}"/>
              </a:ext>
            </a:extLst>
          </p:cNvPr>
          <p:cNvSpPr/>
          <p:nvPr/>
        </p:nvSpPr>
        <p:spPr>
          <a:xfrm>
            <a:off x="9520248" y="63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FF8EF645-3A47-ECF7-65F9-D0B090BA855E}"/>
              </a:ext>
            </a:extLst>
          </p:cNvPr>
          <p:cNvSpPr/>
          <p:nvPr/>
        </p:nvSpPr>
        <p:spPr>
          <a:xfrm>
            <a:off x="854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1F410DFF-2F32-3A51-B515-D3914D0B383E}"/>
              </a:ext>
            </a:extLst>
          </p:cNvPr>
          <p:cNvSpPr/>
          <p:nvPr/>
        </p:nvSpPr>
        <p:spPr>
          <a:xfrm>
            <a:off x="854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D3AE586-2A13-6323-F564-ECA82D27AC7F}"/>
              </a:ext>
            </a:extLst>
          </p:cNvPr>
          <p:cNvSpPr/>
          <p:nvPr/>
        </p:nvSpPr>
        <p:spPr>
          <a:xfrm>
            <a:off x="887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949438C-B008-B773-9572-82D4EAA265AE}"/>
              </a:ext>
            </a:extLst>
          </p:cNvPr>
          <p:cNvSpPr/>
          <p:nvPr/>
        </p:nvSpPr>
        <p:spPr>
          <a:xfrm>
            <a:off x="8224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A205D70-ECF3-9BBE-E32F-739C070C3A29}"/>
              </a:ext>
            </a:extLst>
          </p:cNvPr>
          <p:cNvSpPr/>
          <p:nvPr/>
        </p:nvSpPr>
        <p:spPr>
          <a:xfrm>
            <a:off x="7252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DFA91C2-D802-0C4E-CA47-53716DAC24B0}"/>
              </a:ext>
            </a:extLst>
          </p:cNvPr>
          <p:cNvSpPr/>
          <p:nvPr/>
        </p:nvSpPr>
        <p:spPr>
          <a:xfrm>
            <a:off x="7576248" y="192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C0D0D3D-4107-9FBC-E4DE-11F4113EB27B}"/>
              </a:ext>
            </a:extLst>
          </p:cNvPr>
          <p:cNvSpPr/>
          <p:nvPr/>
        </p:nvSpPr>
        <p:spPr>
          <a:xfrm>
            <a:off x="7900248" y="192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1B5351B-33E3-F4A3-5868-42A93DB49CCA}"/>
              </a:ext>
            </a:extLst>
          </p:cNvPr>
          <p:cNvSpPr/>
          <p:nvPr/>
        </p:nvSpPr>
        <p:spPr>
          <a:xfrm>
            <a:off x="6928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0028D0-1EAA-991D-A63C-4FEA5FD758F5}"/>
              </a:ext>
            </a:extLst>
          </p:cNvPr>
          <p:cNvSpPr/>
          <p:nvPr/>
        </p:nvSpPr>
        <p:spPr>
          <a:xfrm>
            <a:off x="8224248" y="225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A2E41AE-9D3B-74DB-6268-C467371CA692}"/>
              </a:ext>
            </a:extLst>
          </p:cNvPr>
          <p:cNvSpPr/>
          <p:nvPr/>
        </p:nvSpPr>
        <p:spPr>
          <a:xfrm>
            <a:off x="7576248" y="225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82C3135-9E3E-EC05-3EC4-5FDF08442BCD}"/>
              </a:ext>
            </a:extLst>
          </p:cNvPr>
          <p:cNvSpPr/>
          <p:nvPr/>
        </p:nvSpPr>
        <p:spPr>
          <a:xfrm>
            <a:off x="7900248" y="225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2933ABA-B544-4E1B-2179-4BD8054A1645}"/>
              </a:ext>
            </a:extLst>
          </p:cNvPr>
          <p:cNvSpPr/>
          <p:nvPr/>
        </p:nvSpPr>
        <p:spPr>
          <a:xfrm>
            <a:off x="6928248" y="225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9C674F1C-7597-7E1C-D0C4-B48F1047E8FB}"/>
              </a:ext>
            </a:extLst>
          </p:cNvPr>
          <p:cNvSpPr/>
          <p:nvPr/>
        </p:nvSpPr>
        <p:spPr>
          <a:xfrm>
            <a:off x="8224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4B4E340-E6EB-D57A-58E5-59D909D00DC3}"/>
              </a:ext>
            </a:extLst>
          </p:cNvPr>
          <p:cNvSpPr/>
          <p:nvPr/>
        </p:nvSpPr>
        <p:spPr>
          <a:xfrm>
            <a:off x="7252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EE237E4-3837-903C-C59C-E2D420A63239}"/>
              </a:ext>
            </a:extLst>
          </p:cNvPr>
          <p:cNvSpPr/>
          <p:nvPr/>
        </p:nvSpPr>
        <p:spPr>
          <a:xfrm>
            <a:off x="7576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5F796AC-F3B6-5CB4-486D-D0112CB3841B}"/>
              </a:ext>
            </a:extLst>
          </p:cNvPr>
          <p:cNvSpPr/>
          <p:nvPr/>
        </p:nvSpPr>
        <p:spPr>
          <a:xfrm>
            <a:off x="7900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C5A12E5-AFDB-F94E-7040-DEA72DF378F0}"/>
              </a:ext>
            </a:extLst>
          </p:cNvPr>
          <p:cNvSpPr/>
          <p:nvPr/>
        </p:nvSpPr>
        <p:spPr>
          <a:xfrm>
            <a:off x="6928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DDFD546-8AA6-B0F0-05D9-5E0996F8D986}"/>
              </a:ext>
            </a:extLst>
          </p:cNvPr>
          <p:cNvSpPr/>
          <p:nvPr/>
        </p:nvSpPr>
        <p:spPr>
          <a:xfrm>
            <a:off x="9844248" y="1926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3203382-9DFE-92BD-A6CF-09B4872BF98C}"/>
              </a:ext>
            </a:extLst>
          </p:cNvPr>
          <p:cNvSpPr/>
          <p:nvPr/>
        </p:nvSpPr>
        <p:spPr>
          <a:xfrm>
            <a:off x="887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D73F136-C692-4A4B-07BC-E1C9F4105BBB}"/>
              </a:ext>
            </a:extLst>
          </p:cNvPr>
          <p:cNvSpPr/>
          <p:nvPr/>
        </p:nvSpPr>
        <p:spPr>
          <a:xfrm>
            <a:off x="9196248" y="19279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6DCFF2F-6CEC-5D26-504A-64BDAD23317D}"/>
              </a:ext>
            </a:extLst>
          </p:cNvPr>
          <p:cNvSpPr/>
          <p:nvPr/>
        </p:nvSpPr>
        <p:spPr>
          <a:xfrm>
            <a:off x="854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6B3693A2-E362-F3C2-33F0-6355B5E77C9B}"/>
              </a:ext>
            </a:extLst>
          </p:cNvPr>
          <p:cNvSpPr/>
          <p:nvPr/>
        </p:nvSpPr>
        <p:spPr>
          <a:xfrm>
            <a:off x="9844248" y="22516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E6958532-05EF-95B2-1691-877D9AC38D72}"/>
              </a:ext>
            </a:extLst>
          </p:cNvPr>
          <p:cNvSpPr/>
          <p:nvPr/>
        </p:nvSpPr>
        <p:spPr>
          <a:xfrm>
            <a:off x="887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276C2BBA-6EA2-5749-5ADB-8FAB15B0CECA}"/>
              </a:ext>
            </a:extLst>
          </p:cNvPr>
          <p:cNvSpPr/>
          <p:nvPr/>
        </p:nvSpPr>
        <p:spPr>
          <a:xfrm>
            <a:off x="9196248" y="225034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75363103-66E3-2D55-47BE-881AAF709E5A}"/>
              </a:ext>
            </a:extLst>
          </p:cNvPr>
          <p:cNvSpPr/>
          <p:nvPr/>
        </p:nvSpPr>
        <p:spPr>
          <a:xfrm>
            <a:off x="9520248" y="22501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D904B2CD-E77F-99F0-C82C-E8E59975EE72}"/>
              </a:ext>
            </a:extLst>
          </p:cNvPr>
          <p:cNvSpPr/>
          <p:nvPr/>
        </p:nvSpPr>
        <p:spPr>
          <a:xfrm>
            <a:off x="854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BE7E36A3-BE18-37D2-2EFE-AEB59FF17D7A}"/>
              </a:ext>
            </a:extLst>
          </p:cNvPr>
          <p:cNvSpPr/>
          <p:nvPr/>
        </p:nvSpPr>
        <p:spPr>
          <a:xfrm>
            <a:off x="9844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5A22F5E7-B706-6106-BECE-A5595315DDD8}"/>
              </a:ext>
            </a:extLst>
          </p:cNvPr>
          <p:cNvSpPr/>
          <p:nvPr/>
        </p:nvSpPr>
        <p:spPr>
          <a:xfrm>
            <a:off x="887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47DF3FC4-FDA7-1E87-BA48-5359271BAF18}"/>
              </a:ext>
            </a:extLst>
          </p:cNvPr>
          <p:cNvSpPr/>
          <p:nvPr/>
        </p:nvSpPr>
        <p:spPr>
          <a:xfrm>
            <a:off x="9196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18483903-57B8-99A6-1AC3-419B6DAA546E}"/>
              </a:ext>
            </a:extLst>
          </p:cNvPr>
          <p:cNvSpPr/>
          <p:nvPr/>
        </p:nvSpPr>
        <p:spPr>
          <a:xfrm>
            <a:off x="9520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0AF6C85B-2136-4E25-764A-1DBCA20846CE}"/>
              </a:ext>
            </a:extLst>
          </p:cNvPr>
          <p:cNvSpPr/>
          <p:nvPr/>
        </p:nvSpPr>
        <p:spPr>
          <a:xfrm>
            <a:off x="854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1C4A8861-514E-D060-E3DB-B7C81A025430}"/>
              </a:ext>
            </a:extLst>
          </p:cNvPr>
          <p:cNvSpPr/>
          <p:nvPr/>
        </p:nvSpPr>
        <p:spPr>
          <a:xfrm>
            <a:off x="1049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F5543F30-39F7-831C-33F6-87318F4D896E}"/>
              </a:ext>
            </a:extLst>
          </p:cNvPr>
          <p:cNvSpPr/>
          <p:nvPr/>
        </p:nvSpPr>
        <p:spPr>
          <a:xfrm>
            <a:off x="1016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7D890AEE-746E-CE04-26E1-9D63462BE61E}"/>
              </a:ext>
            </a:extLst>
          </p:cNvPr>
          <p:cNvSpPr/>
          <p:nvPr/>
        </p:nvSpPr>
        <p:spPr>
          <a:xfrm>
            <a:off x="1049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3C59192-BE21-1DF5-1F82-B407A2B36C5D}"/>
              </a:ext>
            </a:extLst>
          </p:cNvPr>
          <p:cNvSpPr/>
          <p:nvPr/>
        </p:nvSpPr>
        <p:spPr>
          <a:xfrm>
            <a:off x="1016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BEC53B96-80CF-427E-A0FF-98B3307CDDE0}"/>
              </a:ext>
            </a:extLst>
          </p:cNvPr>
          <p:cNvSpPr/>
          <p:nvPr/>
        </p:nvSpPr>
        <p:spPr>
          <a:xfrm>
            <a:off x="10492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F86ED46B-3662-0299-C0FA-31C9648659D8}"/>
              </a:ext>
            </a:extLst>
          </p:cNvPr>
          <p:cNvSpPr/>
          <p:nvPr/>
        </p:nvSpPr>
        <p:spPr>
          <a:xfrm>
            <a:off x="1016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CCB7D3AE-100A-EDE4-F4B7-1E4F01047553}"/>
              </a:ext>
            </a:extLst>
          </p:cNvPr>
          <p:cNvSpPr/>
          <p:nvPr/>
        </p:nvSpPr>
        <p:spPr>
          <a:xfrm>
            <a:off x="10492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8AC0A2C-0A80-235B-D840-3985ED20744B}"/>
              </a:ext>
            </a:extLst>
          </p:cNvPr>
          <p:cNvSpPr/>
          <p:nvPr/>
        </p:nvSpPr>
        <p:spPr>
          <a:xfrm>
            <a:off x="10168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ABB566AE-DAE8-F1FE-627F-2FB0341E324D}"/>
              </a:ext>
            </a:extLst>
          </p:cNvPr>
          <p:cNvSpPr/>
          <p:nvPr/>
        </p:nvSpPr>
        <p:spPr>
          <a:xfrm>
            <a:off x="1049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0064627E-17FF-46C0-112B-279EED4F4C4B}"/>
              </a:ext>
            </a:extLst>
          </p:cNvPr>
          <p:cNvSpPr/>
          <p:nvPr/>
        </p:nvSpPr>
        <p:spPr>
          <a:xfrm>
            <a:off x="10168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461FF555-A807-491B-5857-6D69D8D7BEE5}"/>
              </a:ext>
            </a:extLst>
          </p:cNvPr>
          <p:cNvSpPr/>
          <p:nvPr/>
        </p:nvSpPr>
        <p:spPr>
          <a:xfrm>
            <a:off x="1049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396E60E0-2077-EED9-1026-4E7150AC9C40}"/>
              </a:ext>
            </a:extLst>
          </p:cNvPr>
          <p:cNvSpPr/>
          <p:nvPr/>
        </p:nvSpPr>
        <p:spPr>
          <a:xfrm>
            <a:off x="1016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CF2E8EB2-BC9C-5AFF-4279-921CE48D23D7}"/>
              </a:ext>
            </a:extLst>
          </p:cNvPr>
          <p:cNvSpPr/>
          <p:nvPr/>
        </p:nvSpPr>
        <p:spPr>
          <a:xfrm>
            <a:off x="1049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1387ECA9-CB69-21EE-85BC-2F0F92262CAA}"/>
              </a:ext>
            </a:extLst>
          </p:cNvPr>
          <p:cNvSpPr/>
          <p:nvPr/>
        </p:nvSpPr>
        <p:spPr>
          <a:xfrm>
            <a:off x="1016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78EFE504-997A-82BF-A92A-54995E0B96BC}"/>
              </a:ext>
            </a:extLst>
          </p:cNvPr>
          <p:cNvSpPr/>
          <p:nvPr/>
        </p:nvSpPr>
        <p:spPr>
          <a:xfrm>
            <a:off x="1049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00621167-9580-8882-FC33-B747A8E5B37A}"/>
              </a:ext>
            </a:extLst>
          </p:cNvPr>
          <p:cNvSpPr/>
          <p:nvPr/>
        </p:nvSpPr>
        <p:spPr>
          <a:xfrm>
            <a:off x="1016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539E7984-E962-BFB4-4997-53CD0094A643}"/>
              </a:ext>
            </a:extLst>
          </p:cNvPr>
          <p:cNvSpPr/>
          <p:nvPr/>
        </p:nvSpPr>
        <p:spPr>
          <a:xfrm>
            <a:off x="7576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5715BC8F-DF07-9096-3B45-0A4B2163AA14}"/>
              </a:ext>
            </a:extLst>
          </p:cNvPr>
          <p:cNvSpPr/>
          <p:nvPr/>
        </p:nvSpPr>
        <p:spPr>
          <a:xfrm>
            <a:off x="7900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9E3638DC-CF87-C31A-A5CA-643D8379B744}"/>
              </a:ext>
            </a:extLst>
          </p:cNvPr>
          <p:cNvSpPr/>
          <p:nvPr/>
        </p:nvSpPr>
        <p:spPr>
          <a:xfrm>
            <a:off x="8224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782DFD3-B72E-5EF3-9F8E-AA153015EA16}"/>
              </a:ext>
            </a:extLst>
          </p:cNvPr>
          <p:cNvSpPr/>
          <p:nvPr/>
        </p:nvSpPr>
        <p:spPr>
          <a:xfrm>
            <a:off x="7576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C8FF7173-90A6-AB7A-7B13-CB805F05E008}"/>
              </a:ext>
            </a:extLst>
          </p:cNvPr>
          <p:cNvSpPr/>
          <p:nvPr/>
        </p:nvSpPr>
        <p:spPr>
          <a:xfrm>
            <a:off x="7900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8F9F6684-15E3-FB12-75BD-09D0E3D720E1}"/>
              </a:ext>
            </a:extLst>
          </p:cNvPr>
          <p:cNvSpPr/>
          <p:nvPr/>
        </p:nvSpPr>
        <p:spPr>
          <a:xfrm>
            <a:off x="8224248" y="1605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04400244-ABEC-0728-9B0B-D38C8DC88ACC}"/>
              </a:ext>
            </a:extLst>
          </p:cNvPr>
          <p:cNvSpPr/>
          <p:nvPr/>
        </p:nvSpPr>
        <p:spPr>
          <a:xfrm>
            <a:off x="9844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6199E1A0-6858-9B0A-387F-A2763D88F67C}"/>
              </a:ext>
            </a:extLst>
          </p:cNvPr>
          <p:cNvSpPr/>
          <p:nvPr/>
        </p:nvSpPr>
        <p:spPr>
          <a:xfrm>
            <a:off x="8872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EB394F9-33D0-D96B-7A56-91DF05EB715E}"/>
              </a:ext>
            </a:extLst>
          </p:cNvPr>
          <p:cNvSpPr/>
          <p:nvPr/>
        </p:nvSpPr>
        <p:spPr>
          <a:xfrm>
            <a:off x="9196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6C0F3C2A-B049-28F3-8CD5-0047A4499364}"/>
              </a:ext>
            </a:extLst>
          </p:cNvPr>
          <p:cNvSpPr/>
          <p:nvPr/>
        </p:nvSpPr>
        <p:spPr>
          <a:xfrm>
            <a:off x="9520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8DDC001-52D3-30AF-0C20-CB9C7EED3D5B}"/>
              </a:ext>
            </a:extLst>
          </p:cNvPr>
          <p:cNvSpPr/>
          <p:nvPr/>
        </p:nvSpPr>
        <p:spPr>
          <a:xfrm>
            <a:off x="9844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8B0DAD3-4A04-1EB6-D423-574746CBC209}"/>
              </a:ext>
            </a:extLst>
          </p:cNvPr>
          <p:cNvSpPr/>
          <p:nvPr/>
        </p:nvSpPr>
        <p:spPr>
          <a:xfrm>
            <a:off x="8872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90FB9D2-DCFF-BBFB-2F7B-EE47E62004B9}"/>
              </a:ext>
            </a:extLst>
          </p:cNvPr>
          <p:cNvSpPr/>
          <p:nvPr/>
        </p:nvSpPr>
        <p:spPr>
          <a:xfrm>
            <a:off x="8548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94B07C5-A5C5-A9C4-9590-9956B7431393}"/>
              </a:ext>
            </a:extLst>
          </p:cNvPr>
          <p:cNvSpPr/>
          <p:nvPr/>
        </p:nvSpPr>
        <p:spPr>
          <a:xfrm>
            <a:off x="9844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685A12C-68A6-C019-685A-F9DC52D79C62}"/>
              </a:ext>
            </a:extLst>
          </p:cNvPr>
          <p:cNvSpPr/>
          <p:nvPr/>
        </p:nvSpPr>
        <p:spPr>
          <a:xfrm>
            <a:off x="9196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717654F-D62B-8072-36F8-C83ED6E4BA2E}"/>
              </a:ext>
            </a:extLst>
          </p:cNvPr>
          <p:cNvSpPr/>
          <p:nvPr/>
        </p:nvSpPr>
        <p:spPr>
          <a:xfrm>
            <a:off x="9520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1CA6361-B523-1CB0-7BC2-1F6844543007}"/>
              </a:ext>
            </a:extLst>
          </p:cNvPr>
          <p:cNvSpPr/>
          <p:nvPr/>
        </p:nvSpPr>
        <p:spPr>
          <a:xfrm>
            <a:off x="8548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67B00D-C7D8-4B02-47F2-363EACE72C8A}"/>
              </a:ext>
            </a:extLst>
          </p:cNvPr>
          <p:cNvSpPr/>
          <p:nvPr/>
        </p:nvSpPr>
        <p:spPr>
          <a:xfrm>
            <a:off x="7252248" y="225203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2E37151-F5E5-2731-E3DE-E3FBC9129CB7}"/>
              </a:ext>
            </a:extLst>
          </p:cNvPr>
          <p:cNvSpPr/>
          <p:nvPr/>
        </p:nvSpPr>
        <p:spPr>
          <a:xfrm>
            <a:off x="9520248" y="192767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753DB5F-DEA2-5D6F-5FD1-684A39812F36}"/>
              </a:ext>
            </a:extLst>
          </p:cNvPr>
          <p:cNvSpPr/>
          <p:nvPr/>
        </p:nvSpPr>
        <p:spPr>
          <a:xfrm>
            <a:off x="9196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78736B5E-A337-84A9-DA82-4831E1907258}"/>
              </a:ext>
            </a:extLst>
          </p:cNvPr>
          <p:cNvSpPr/>
          <p:nvPr/>
        </p:nvSpPr>
        <p:spPr>
          <a:xfrm>
            <a:off x="9520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00EB84B3-3874-F4E7-AEFB-0337BCC050B6}"/>
              </a:ext>
            </a:extLst>
          </p:cNvPr>
          <p:cNvSpPr/>
          <p:nvPr/>
        </p:nvSpPr>
        <p:spPr>
          <a:xfrm>
            <a:off x="8224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316C3C7E-7387-47EE-72D8-9991CF47F80E}"/>
              </a:ext>
            </a:extLst>
          </p:cNvPr>
          <p:cNvSpPr/>
          <p:nvPr/>
        </p:nvSpPr>
        <p:spPr>
          <a:xfrm>
            <a:off x="7252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C7D42E10-BC8F-BA29-534E-E107FBDCEA72}"/>
              </a:ext>
            </a:extLst>
          </p:cNvPr>
          <p:cNvSpPr/>
          <p:nvPr/>
        </p:nvSpPr>
        <p:spPr>
          <a:xfrm>
            <a:off x="7576248" y="36336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0271F280-E129-930E-B5F3-C0362A222404}"/>
              </a:ext>
            </a:extLst>
          </p:cNvPr>
          <p:cNvSpPr/>
          <p:nvPr/>
        </p:nvSpPr>
        <p:spPr>
          <a:xfrm>
            <a:off x="7900248" y="3633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8B00C6F9-1A95-187E-D10D-C9F8E6AAE556}"/>
              </a:ext>
            </a:extLst>
          </p:cNvPr>
          <p:cNvSpPr/>
          <p:nvPr/>
        </p:nvSpPr>
        <p:spPr>
          <a:xfrm>
            <a:off x="6928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DF254824-956F-BC81-7D43-D07D15915975}"/>
              </a:ext>
            </a:extLst>
          </p:cNvPr>
          <p:cNvSpPr/>
          <p:nvPr/>
        </p:nvSpPr>
        <p:spPr>
          <a:xfrm>
            <a:off x="8224248" y="3957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C615A8F8-1AE7-CEDB-41A5-4E95F86FB5E8}"/>
              </a:ext>
            </a:extLst>
          </p:cNvPr>
          <p:cNvSpPr/>
          <p:nvPr/>
        </p:nvSpPr>
        <p:spPr>
          <a:xfrm>
            <a:off x="7252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02292C35-58C5-1C2F-79B4-BFB77110DBBF}"/>
              </a:ext>
            </a:extLst>
          </p:cNvPr>
          <p:cNvSpPr/>
          <p:nvPr/>
        </p:nvSpPr>
        <p:spPr>
          <a:xfrm>
            <a:off x="7576248" y="39560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4DBE2150-0C4C-F4C3-92E1-DE0D6D569713}"/>
              </a:ext>
            </a:extLst>
          </p:cNvPr>
          <p:cNvSpPr/>
          <p:nvPr/>
        </p:nvSpPr>
        <p:spPr>
          <a:xfrm>
            <a:off x="7900248" y="395579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A0914AC9-DEDE-7F62-BE06-3A7B1C874C8C}"/>
              </a:ext>
            </a:extLst>
          </p:cNvPr>
          <p:cNvSpPr/>
          <p:nvPr/>
        </p:nvSpPr>
        <p:spPr>
          <a:xfrm>
            <a:off x="6928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F253633B-2A50-30F3-B282-0EA018D74D90}"/>
              </a:ext>
            </a:extLst>
          </p:cNvPr>
          <p:cNvSpPr/>
          <p:nvPr/>
        </p:nvSpPr>
        <p:spPr>
          <a:xfrm>
            <a:off x="8224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93E2474C-CFFB-BB7F-8A88-72163A67306C}"/>
              </a:ext>
            </a:extLst>
          </p:cNvPr>
          <p:cNvSpPr/>
          <p:nvPr/>
        </p:nvSpPr>
        <p:spPr>
          <a:xfrm>
            <a:off x="7252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D37291A1-9C4D-1EAA-D7E8-A5196644FA17}"/>
              </a:ext>
            </a:extLst>
          </p:cNvPr>
          <p:cNvSpPr/>
          <p:nvPr/>
        </p:nvSpPr>
        <p:spPr>
          <a:xfrm>
            <a:off x="6928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89B84FA7-6F2E-A6C9-7609-057ECAA4FA0E}"/>
              </a:ext>
            </a:extLst>
          </p:cNvPr>
          <p:cNvSpPr/>
          <p:nvPr/>
        </p:nvSpPr>
        <p:spPr>
          <a:xfrm>
            <a:off x="7252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AC3B94EC-1D9E-2C37-A7CD-E81F351CCDDC}"/>
              </a:ext>
            </a:extLst>
          </p:cNvPr>
          <p:cNvSpPr/>
          <p:nvPr/>
        </p:nvSpPr>
        <p:spPr>
          <a:xfrm>
            <a:off x="6928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8CBA4A90-5703-5A45-A06B-243782E7C36D}"/>
              </a:ext>
            </a:extLst>
          </p:cNvPr>
          <p:cNvSpPr/>
          <p:nvPr/>
        </p:nvSpPr>
        <p:spPr>
          <a:xfrm>
            <a:off x="7252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7779CC69-D725-D2BB-CEB1-486D510CED10}"/>
              </a:ext>
            </a:extLst>
          </p:cNvPr>
          <p:cNvSpPr/>
          <p:nvPr/>
        </p:nvSpPr>
        <p:spPr>
          <a:xfrm>
            <a:off x="7576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D584D46C-80E6-62B9-F89B-A0B91D19CE48}"/>
              </a:ext>
            </a:extLst>
          </p:cNvPr>
          <p:cNvSpPr/>
          <p:nvPr/>
        </p:nvSpPr>
        <p:spPr>
          <a:xfrm>
            <a:off x="7900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914AE380-0B88-DF98-51AD-694CC3512FEC}"/>
              </a:ext>
            </a:extLst>
          </p:cNvPr>
          <p:cNvSpPr/>
          <p:nvPr/>
        </p:nvSpPr>
        <p:spPr>
          <a:xfrm>
            <a:off x="6928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BED82E65-F5E4-B297-1DE6-578A14096DF5}"/>
              </a:ext>
            </a:extLst>
          </p:cNvPr>
          <p:cNvSpPr/>
          <p:nvPr/>
        </p:nvSpPr>
        <p:spPr>
          <a:xfrm>
            <a:off x="9844248" y="363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33E6D97E-0097-247D-6C88-BB0F57FC42AE}"/>
              </a:ext>
            </a:extLst>
          </p:cNvPr>
          <p:cNvSpPr/>
          <p:nvPr/>
        </p:nvSpPr>
        <p:spPr>
          <a:xfrm>
            <a:off x="887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AB76E489-7519-7DE2-5E8F-83A93BDA4787}"/>
              </a:ext>
            </a:extLst>
          </p:cNvPr>
          <p:cNvSpPr/>
          <p:nvPr/>
        </p:nvSpPr>
        <p:spPr>
          <a:xfrm>
            <a:off x="9196248" y="363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7E2A3821-294B-8DF8-1DA8-7401AEA1D1CB}"/>
              </a:ext>
            </a:extLst>
          </p:cNvPr>
          <p:cNvSpPr/>
          <p:nvPr/>
        </p:nvSpPr>
        <p:spPr>
          <a:xfrm>
            <a:off x="9520248" y="363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3F281BDD-63A5-9249-671E-BA9B1A1818BB}"/>
              </a:ext>
            </a:extLst>
          </p:cNvPr>
          <p:cNvSpPr/>
          <p:nvPr/>
        </p:nvSpPr>
        <p:spPr>
          <a:xfrm>
            <a:off x="854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E32C8927-453A-0CA9-1DE4-AA7AD65076A2}"/>
              </a:ext>
            </a:extLst>
          </p:cNvPr>
          <p:cNvSpPr/>
          <p:nvPr/>
        </p:nvSpPr>
        <p:spPr>
          <a:xfrm>
            <a:off x="9844248" y="395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1784FEC0-675D-3344-C099-80D29EE5DF2D}"/>
              </a:ext>
            </a:extLst>
          </p:cNvPr>
          <p:cNvSpPr/>
          <p:nvPr/>
        </p:nvSpPr>
        <p:spPr>
          <a:xfrm>
            <a:off x="887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DA584690-4848-EE6B-465C-9A03CEA53CCE}"/>
              </a:ext>
            </a:extLst>
          </p:cNvPr>
          <p:cNvSpPr/>
          <p:nvPr/>
        </p:nvSpPr>
        <p:spPr>
          <a:xfrm>
            <a:off x="9196248" y="395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8D6351C8-53CD-78A4-8583-742DEB6A06C1}"/>
              </a:ext>
            </a:extLst>
          </p:cNvPr>
          <p:cNvSpPr/>
          <p:nvPr/>
        </p:nvSpPr>
        <p:spPr>
          <a:xfrm>
            <a:off x="9520248" y="395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20CA386A-F1D8-5DCF-DE4D-5D3EFB38E08F}"/>
              </a:ext>
            </a:extLst>
          </p:cNvPr>
          <p:cNvSpPr/>
          <p:nvPr/>
        </p:nvSpPr>
        <p:spPr>
          <a:xfrm>
            <a:off x="854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212E29D7-A676-903F-43B5-97C65478138D}"/>
              </a:ext>
            </a:extLst>
          </p:cNvPr>
          <p:cNvSpPr/>
          <p:nvPr/>
        </p:nvSpPr>
        <p:spPr>
          <a:xfrm>
            <a:off x="854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990382F1-2BB8-4FBE-43E0-F9DD4347B7E2}"/>
              </a:ext>
            </a:extLst>
          </p:cNvPr>
          <p:cNvSpPr/>
          <p:nvPr/>
        </p:nvSpPr>
        <p:spPr>
          <a:xfrm>
            <a:off x="887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ED19E22C-AE6C-66F7-4F91-3CD64FB2504C}"/>
              </a:ext>
            </a:extLst>
          </p:cNvPr>
          <p:cNvSpPr/>
          <p:nvPr/>
        </p:nvSpPr>
        <p:spPr>
          <a:xfrm>
            <a:off x="8224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050B1C6F-5778-B574-23CE-C6A50DA473E2}"/>
              </a:ext>
            </a:extLst>
          </p:cNvPr>
          <p:cNvSpPr/>
          <p:nvPr/>
        </p:nvSpPr>
        <p:spPr>
          <a:xfrm>
            <a:off x="7252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F9AA0E31-7444-E0F8-0FC6-DD5BCDEB6611}"/>
              </a:ext>
            </a:extLst>
          </p:cNvPr>
          <p:cNvSpPr/>
          <p:nvPr/>
        </p:nvSpPr>
        <p:spPr>
          <a:xfrm>
            <a:off x="7576248" y="525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65C7EAD3-6B4B-9CE8-DDCC-9A6BB4004607}"/>
              </a:ext>
            </a:extLst>
          </p:cNvPr>
          <p:cNvSpPr/>
          <p:nvPr/>
        </p:nvSpPr>
        <p:spPr>
          <a:xfrm>
            <a:off x="7900248" y="525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84C0876A-A2A1-A589-D4A3-BBA1FCEE3CD0}"/>
              </a:ext>
            </a:extLst>
          </p:cNvPr>
          <p:cNvSpPr/>
          <p:nvPr/>
        </p:nvSpPr>
        <p:spPr>
          <a:xfrm>
            <a:off x="6928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94EA0DF4-8A15-B0C9-4F23-548CEA466F38}"/>
              </a:ext>
            </a:extLst>
          </p:cNvPr>
          <p:cNvSpPr/>
          <p:nvPr/>
        </p:nvSpPr>
        <p:spPr>
          <a:xfrm>
            <a:off x="8224248" y="557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C68EB52F-2629-A542-B9E6-952A49E3CCC8}"/>
              </a:ext>
            </a:extLst>
          </p:cNvPr>
          <p:cNvSpPr/>
          <p:nvPr/>
        </p:nvSpPr>
        <p:spPr>
          <a:xfrm>
            <a:off x="7576248" y="557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66887FDD-F501-9D1C-14C2-BB290EF4DA5F}"/>
              </a:ext>
            </a:extLst>
          </p:cNvPr>
          <p:cNvSpPr/>
          <p:nvPr/>
        </p:nvSpPr>
        <p:spPr>
          <a:xfrm>
            <a:off x="7900248" y="557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41C11E77-D3CD-D8EF-5912-38C46B9C60A3}"/>
              </a:ext>
            </a:extLst>
          </p:cNvPr>
          <p:cNvSpPr/>
          <p:nvPr/>
        </p:nvSpPr>
        <p:spPr>
          <a:xfrm>
            <a:off x="6928248" y="557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C024F3CE-1BEF-C9A7-EDFE-03F8554B0F98}"/>
              </a:ext>
            </a:extLst>
          </p:cNvPr>
          <p:cNvSpPr/>
          <p:nvPr/>
        </p:nvSpPr>
        <p:spPr>
          <a:xfrm>
            <a:off x="8224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5443D9C8-482C-69F1-B4EB-EE5FEF8E1569}"/>
              </a:ext>
            </a:extLst>
          </p:cNvPr>
          <p:cNvSpPr/>
          <p:nvPr/>
        </p:nvSpPr>
        <p:spPr>
          <a:xfrm>
            <a:off x="7252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5D6F6A31-CD79-3CEA-5EE1-371B4DFB5D90}"/>
              </a:ext>
            </a:extLst>
          </p:cNvPr>
          <p:cNvSpPr/>
          <p:nvPr/>
        </p:nvSpPr>
        <p:spPr>
          <a:xfrm>
            <a:off x="7576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6FE54231-4F83-B61C-988D-EF6C563EBB56}"/>
              </a:ext>
            </a:extLst>
          </p:cNvPr>
          <p:cNvSpPr/>
          <p:nvPr/>
        </p:nvSpPr>
        <p:spPr>
          <a:xfrm>
            <a:off x="7900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1BE64E29-E7A9-5A34-18A5-E27C50E7453A}"/>
              </a:ext>
            </a:extLst>
          </p:cNvPr>
          <p:cNvSpPr/>
          <p:nvPr/>
        </p:nvSpPr>
        <p:spPr>
          <a:xfrm>
            <a:off x="6928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3BA219D-26BC-9BD3-52FE-3BD673658EC2}"/>
              </a:ext>
            </a:extLst>
          </p:cNvPr>
          <p:cNvSpPr/>
          <p:nvPr/>
        </p:nvSpPr>
        <p:spPr>
          <a:xfrm>
            <a:off x="9844248" y="5249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9FAF893F-2A4D-7DBF-7EB9-B83D181E00A6}"/>
              </a:ext>
            </a:extLst>
          </p:cNvPr>
          <p:cNvSpPr/>
          <p:nvPr/>
        </p:nvSpPr>
        <p:spPr>
          <a:xfrm>
            <a:off x="887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57C2A8B0-020A-6F55-2DC0-20372D41B099}"/>
              </a:ext>
            </a:extLst>
          </p:cNvPr>
          <p:cNvSpPr/>
          <p:nvPr/>
        </p:nvSpPr>
        <p:spPr>
          <a:xfrm>
            <a:off x="9196248" y="52507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8AB5B245-A89F-82E9-E402-C9B906186B53}"/>
              </a:ext>
            </a:extLst>
          </p:cNvPr>
          <p:cNvSpPr/>
          <p:nvPr/>
        </p:nvSpPr>
        <p:spPr>
          <a:xfrm>
            <a:off x="854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C7EAF381-5F9E-A238-BFCD-564DD9C142F8}"/>
              </a:ext>
            </a:extLst>
          </p:cNvPr>
          <p:cNvSpPr/>
          <p:nvPr/>
        </p:nvSpPr>
        <p:spPr>
          <a:xfrm>
            <a:off x="9844248" y="557448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20629A47-AFAA-D38F-4210-6D9DE1364F62}"/>
              </a:ext>
            </a:extLst>
          </p:cNvPr>
          <p:cNvSpPr/>
          <p:nvPr/>
        </p:nvSpPr>
        <p:spPr>
          <a:xfrm>
            <a:off x="887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97CBCE7-EC79-2670-C865-46DFB53F3F66}"/>
              </a:ext>
            </a:extLst>
          </p:cNvPr>
          <p:cNvSpPr/>
          <p:nvPr/>
        </p:nvSpPr>
        <p:spPr>
          <a:xfrm>
            <a:off x="9196248" y="55731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9CF81DD2-9765-E1EB-9E8F-C0B7B10C26CA}"/>
              </a:ext>
            </a:extLst>
          </p:cNvPr>
          <p:cNvSpPr/>
          <p:nvPr/>
        </p:nvSpPr>
        <p:spPr>
          <a:xfrm>
            <a:off x="9520248" y="5572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D2762F34-A377-7E71-30DA-5E67192F0914}"/>
              </a:ext>
            </a:extLst>
          </p:cNvPr>
          <p:cNvSpPr/>
          <p:nvPr/>
        </p:nvSpPr>
        <p:spPr>
          <a:xfrm>
            <a:off x="854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A6528914-F683-3821-4E99-AF06979CD2A5}"/>
              </a:ext>
            </a:extLst>
          </p:cNvPr>
          <p:cNvSpPr/>
          <p:nvPr/>
        </p:nvSpPr>
        <p:spPr>
          <a:xfrm>
            <a:off x="9844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AA5E0839-92E4-9BDA-AB31-A5D9648EC15A}"/>
              </a:ext>
            </a:extLst>
          </p:cNvPr>
          <p:cNvSpPr/>
          <p:nvPr/>
        </p:nvSpPr>
        <p:spPr>
          <a:xfrm>
            <a:off x="887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AA2B9AC8-7F97-FC1E-70E4-22226D899287}"/>
              </a:ext>
            </a:extLst>
          </p:cNvPr>
          <p:cNvSpPr/>
          <p:nvPr/>
        </p:nvSpPr>
        <p:spPr>
          <a:xfrm>
            <a:off x="9196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6C4CB587-6F74-EF36-B63B-4B667AE72CE2}"/>
              </a:ext>
            </a:extLst>
          </p:cNvPr>
          <p:cNvSpPr/>
          <p:nvPr/>
        </p:nvSpPr>
        <p:spPr>
          <a:xfrm>
            <a:off x="9520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8565F7D8-5CFB-F176-A0D3-3544AD6C9E0C}"/>
              </a:ext>
            </a:extLst>
          </p:cNvPr>
          <p:cNvSpPr/>
          <p:nvPr/>
        </p:nvSpPr>
        <p:spPr>
          <a:xfrm>
            <a:off x="854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6B2F1ACF-1D70-E23B-01DE-0F6FA2ECEAB9}"/>
              </a:ext>
            </a:extLst>
          </p:cNvPr>
          <p:cNvSpPr/>
          <p:nvPr/>
        </p:nvSpPr>
        <p:spPr>
          <a:xfrm>
            <a:off x="1049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29DCE3CB-B422-65DC-956F-1A09C0904D8D}"/>
              </a:ext>
            </a:extLst>
          </p:cNvPr>
          <p:cNvSpPr/>
          <p:nvPr/>
        </p:nvSpPr>
        <p:spPr>
          <a:xfrm>
            <a:off x="1016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07AA3E25-3987-6F0F-7352-678C84D95B45}"/>
              </a:ext>
            </a:extLst>
          </p:cNvPr>
          <p:cNvSpPr/>
          <p:nvPr/>
        </p:nvSpPr>
        <p:spPr>
          <a:xfrm>
            <a:off x="1049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297E1767-EAE0-019A-528B-E18C5457EB83}"/>
              </a:ext>
            </a:extLst>
          </p:cNvPr>
          <p:cNvSpPr/>
          <p:nvPr/>
        </p:nvSpPr>
        <p:spPr>
          <a:xfrm>
            <a:off x="1016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FE6CF753-E130-3D4F-F89C-D49A730C8AC3}"/>
              </a:ext>
            </a:extLst>
          </p:cNvPr>
          <p:cNvSpPr/>
          <p:nvPr/>
        </p:nvSpPr>
        <p:spPr>
          <a:xfrm>
            <a:off x="10492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6FAFC08E-FD6F-C483-254E-9E7288EB7836}"/>
              </a:ext>
            </a:extLst>
          </p:cNvPr>
          <p:cNvSpPr/>
          <p:nvPr/>
        </p:nvSpPr>
        <p:spPr>
          <a:xfrm>
            <a:off x="1016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02A89E3-3132-7091-C7A8-B3BBBC8A7B00}"/>
              </a:ext>
            </a:extLst>
          </p:cNvPr>
          <p:cNvSpPr/>
          <p:nvPr/>
        </p:nvSpPr>
        <p:spPr>
          <a:xfrm>
            <a:off x="10492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B02F4978-B4ED-AEC6-9C6B-5BC1B4F6056F}"/>
              </a:ext>
            </a:extLst>
          </p:cNvPr>
          <p:cNvSpPr/>
          <p:nvPr/>
        </p:nvSpPr>
        <p:spPr>
          <a:xfrm>
            <a:off x="10168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93749420-CB0E-D905-BBF2-594641828450}"/>
              </a:ext>
            </a:extLst>
          </p:cNvPr>
          <p:cNvSpPr/>
          <p:nvPr/>
        </p:nvSpPr>
        <p:spPr>
          <a:xfrm>
            <a:off x="1049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78B0E4A6-BF69-0F6A-D2C7-3CB9F8483B29}"/>
              </a:ext>
            </a:extLst>
          </p:cNvPr>
          <p:cNvSpPr/>
          <p:nvPr/>
        </p:nvSpPr>
        <p:spPr>
          <a:xfrm>
            <a:off x="10168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2A7C12EF-D414-DDEC-79F2-A50955D49BBB}"/>
              </a:ext>
            </a:extLst>
          </p:cNvPr>
          <p:cNvSpPr/>
          <p:nvPr/>
        </p:nvSpPr>
        <p:spPr>
          <a:xfrm>
            <a:off x="1049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535D4E2B-0CC9-5CF5-B29E-EEAF662DB167}"/>
              </a:ext>
            </a:extLst>
          </p:cNvPr>
          <p:cNvSpPr/>
          <p:nvPr/>
        </p:nvSpPr>
        <p:spPr>
          <a:xfrm>
            <a:off x="1016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BEBA3C8D-71D1-8F02-0A89-7ED0C891CAE8}"/>
              </a:ext>
            </a:extLst>
          </p:cNvPr>
          <p:cNvSpPr/>
          <p:nvPr/>
        </p:nvSpPr>
        <p:spPr>
          <a:xfrm>
            <a:off x="1049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10F55DAF-086F-0762-61F9-D1680A8F8969}"/>
              </a:ext>
            </a:extLst>
          </p:cNvPr>
          <p:cNvSpPr/>
          <p:nvPr/>
        </p:nvSpPr>
        <p:spPr>
          <a:xfrm>
            <a:off x="1016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C75B1BCB-6B3B-353F-0E68-EFD1816D77E0}"/>
              </a:ext>
            </a:extLst>
          </p:cNvPr>
          <p:cNvSpPr/>
          <p:nvPr/>
        </p:nvSpPr>
        <p:spPr>
          <a:xfrm>
            <a:off x="1049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5634FC25-91F1-F238-D29C-F1E52C92932D}"/>
              </a:ext>
            </a:extLst>
          </p:cNvPr>
          <p:cNvSpPr/>
          <p:nvPr/>
        </p:nvSpPr>
        <p:spPr>
          <a:xfrm>
            <a:off x="1016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3B7FF838-39A9-6CDF-CDD0-82E4CD9801AA}"/>
              </a:ext>
            </a:extLst>
          </p:cNvPr>
          <p:cNvSpPr/>
          <p:nvPr/>
        </p:nvSpPr>
        <p:spPr>
          <a:xfrm>
            <a:off x="7576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026E8D88-5020-8AFE-39F8-E4132CA3156B}"/>
              </a:ext>
            </a:extLst>
          </p:cNvPr>
          <p:cNvSpPr/>
          <p:nvPr/>
        </p:nvSpPr>
        <p:spPr>
          <a:xfrm>
            <a:off x="7900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6DCFCB7A-7FFD-0CB3-02C3-1C9AB8ABBE47}"/>
              </a:ext>
            </a:extLst>
          </p:cNvPr>
          <p:cNvSpPr/>
          <p:nvPr/>
        </p:nvSpPr>
        <p:spPr>
          <a:xfrm>
            <a:off x="8224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CA4C0346-3A56-F735-8BC0-D7167EB25BBE}"/>
              </a:ext>
            </a:extLst>
          </p:cNvPr>
          <p:cNvSpPr/>
          <p:nvPr/>
        </p:nvSpPr>
        <p:spPr>
          <a:xfrm>
            <a:off x="7576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C986CA4-5766-6EF5-46C8-B331A163DF22}"/>
              </a:ext>
            </a:extLst>
          </p:cNvPr>
          <p:cNvSpPr/>
          <p:nvPr/>
        </p:nvSpPr>
        <p:spPr>
          <a:xfrm>
            <a:off x="7900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50208197-DA70-0B6E-8439-4D96137AD7CB}"/>
              </a:ext>
            </a:extLst>
          </p:cNvPr>
          <p:cNvSpPr/>
          <p:nvPr/>
        </p:nvSpPr>
        <p:spPr>
          <a:xfrm>
            <a:off x="8224248" y="4928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36AA472F-0987-31CE-F438-30C860E4B49A}"/>
              </a:ext>
            </a:extLst>
          </p:cNvPr>
          <p:cNvSpPr/>
          <p:nvPr/>
        </p:nvSpPr>
        <p:spPr>
          <a:xfrm>
            <a:off x="9844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11810085-3E14-45A3-A092-1527F74440B8}"/>
              </a:ext>
            </a:extLst>
          </p:cNvPr>
          <p:cNvSpPr/>
          <p:nvPr/>
        </p:nvSpPr>
        <p:spPr>
          <a:xfrm>
            <a:off x="8872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24E8F144-44D3-12DF-F657-D181FA7DE0F2}"/>
              </a:ext>
            </a:extLst>
          </p:cNvPr>
          <p:cNvSpPr/>
          <p:nvPr/>
        </p:nvSpPr>
        <p:spPr>
          <a:xfrm>
            <a:off x="9196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F2599CCD-F52D-ADA6-AF90-3A63D7A95160}"/>
              </a:ext>
            </a:extLst>
          </p:cNvPr>
          <p:cNvSpPr/>
          <p:nvPr/>
        </p:nvSpPr>
        <p:spPr>
          <a:xfrm>
            <a:off x="9520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51F9C906-660B-8794-EB55-58716F7B48F1}"/>
              </a:ext>
            </a:extLst>
          </p:cNvPr>
          <p:cNvSpPr/>
          <p:nvPr/>
        </p:nvSpPr>
        <p:spPr>
          <a:xfrm>
            <a:off x="9844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9A45651A-BA5E-A073-3A98-E9B9D4931EB5}"/>
              </a:ext>
            </a:extLst>
          </p:cNvPr>
          <p:cNvSpPr/>
          <p:nvPr/>
        </p:nvSpPr>
        <p:spPr>
          <a:xfrm>
            <a:off x="8872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7CC252A3-AC7B-0435-ED28-CD9DC5EE6060}"/>
              </a:ext>
            </a:extLst>
          </p:cNvPr>
          <p:cNvSpPr/>
          <p:nvPr/>
        </p:nvSpPr>
        <p:spPr>
          <a:xfrm>
            <a:off x="8548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428FA497-7963-6008-D0FC-FD7D0B1936D0}"/>
              </a:ext>
            </a:extLst>
          </p:cNvPr>
          <p:cNvSpPr/>
          <p:nvPr/>
        </p:nvSpPr>
        <p:spPr>
          <a:xfrm>
            <a:off x="9844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DF8971B-506F-FC33-295F-3D3116CA3BD8}"/>
              </a:ext>
            </a:extLst>
          </p:cNvPr>
          <p:cNvSpPr/>
          <p:nvPr/>
        </p:nvSpPr>
        <p:spPr>
          <a:xfrm>
            <a:off x="9196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A8C05BB1-E1DD-3A22-B89D-98CC34331136}"/>
              </a:ext>
            </a:extLst>
          </p:cNvPr>
          <p:cNvSpPr/>
          <p:nvPr/>
        </p:nvSpPr>
        <p:spPr>
          <a:xfrm>
            <a:off x="9520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EB284203-172D-15F5-16DF-E3CB875D172B}"/>
              </a:ext>
            </a:extLst>
          </p:cNvPr>
          <p:cNvSpPr/>
          <p:nvPr/>
        </p:nvSpPr>
        <p:spPr>
          <a:xfrm>
            <a:off x="8548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1EC42B7-F50B-BC33-318A-4CA02E2F8407}"/>
              </a:ext>
            </a:extLst>
          </p:cNvPr>
          <p:cNvSpPr/>
          <p:nvPr/>
        </p:nvSpPr>
        <p:spPr>
          <a:xfrm>
            <a:off x="7252248" y="557483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8588FE96-8634-29EF-3B59-41DBC5B5CD0A}"/>
              </a:ext>
            </a:extLst>
          </p:cNvPr>
          <p:cNvSpPr/>
          <p:nvPr/>
        </p:nvSpPr>
        <p:spPr>
          <a:xfrm>
            <a:off x="9520248" y="525048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89A4A587-39DF-878B-ECB6-1FF91BDA5A3D}"/>
              </a:ext>
            </a:extLst>
          </p:cNvPr>
          <p:cNvSpPr/>
          <p:nvPr/>
        </p:nvSpPr>
        <p:spPr>
          <a:xfrm>
            <a:off x="9196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0230-9574-A426-8F62-AE565B66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BF7336A0-1281-9E3B-F9EF-9971D6FEC474}"/>
              </a:ext>
            </a:extLst>
          </p:cNvPr>
          <p:cNvSpPr/>
          <p:nvPr/>
        </p:nvSpPr>
        <p:spPr>
          <a:xfrm>
            <a:off x="9520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0BB73-804F-4111-01F4-E367B7194637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2ABDF-29B2-C576-811D-1E38B21C8AE6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DEF927-9658-5BCF-AE38-FDAA7695E7A1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4E18F-F42D-2F60-A496-B13360B0526C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F6C92-F4CC-F99E-44AA-178EFDDC42D5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C3059-2770-5FDC-9BD4-31DBFF790316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2F0FD-2DDF-4411-28CB-1EEB80A49D3C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9A6AD-CFC7-715A-4AD0-60EF996FDD57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A7589-4A82-81DB-395C-EBC146922A35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D57EC-0DB5-41F8-1398-9A0C279D3FDE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F70C4-02D0-9181-7AB0-C610968B9D67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88139-E8C7-45B3-CEB9-AE4FBD3B498B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FFB09-8399-7C21-B57C-97F288F9AB13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76427-85C5-A8F2-BF9E-7C86E9375DE8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ACB92-4831-9FAA-F89D-F2E54BD6E40F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29D7C-01A8-4D56-EC38-4CAF0C6B76F1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756CF-4F61-4150-ED30-797DCDC21A8B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61418-0767-E334-8F13-76597DCAC899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4ED4E-92CB-A151-806F-2B7019377515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45BFD2-E548-C76D-A32F-FB9B34F977EC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5E8C7-E11F-C74B-F2B7-B5021A811CA0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F84A6-1725-7193-916F-2888A94888A5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4FAFEC-4D20-0FD2-4D61-7CFF3C416C74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81280C-11E7-E31A-E156-FB2A03A43097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EA54E-6F20-B944-6EEE-DBC902B4E3A1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046C14D-5B53-A815-7550-AC52F7FE2BDC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865472-43D4-F829-0462-8B39CBC3F45B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BF8085-44B3-80AA-C5FC-F711D25D71CD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9E1E76-9A0D-88CC-4234-2599F4797206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4D5D93-D76E-5998-6AF3-951F955407BE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1EC428-776A-ADA2-A230-E94B9A7E442F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A09648-50FD-0690-8900-0871188FB0C7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E4E2A3-43CE-A5BD-F026-72319DD78B1D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775193-48C6-1502-BE00-72BC90331B64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7F9098-FB14-90D8-84EC-C1C0F45BA9AD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0D1DBE-8808-2537-3375-508C26732709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4994-B3AC-5328-D58F-6329785FE627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11C1B7-280F-D169-F57A-49D9D324C135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47437A-C300-025A-97FF-0CA61C5DC523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6F755D-7C0A-F2A5-DFF7-0784AAEB6899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B5D75E-0286-3B48-7AEF-489BE78BD183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F92790-652A-3591-041B-3F9259900623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C19AD99-C92D-2E01-0C54-4B71EA1CFE41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363B0D-0C6A-AE5D-FB4E-0062C754612F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C6145-AB4C-4EC2-FB6D-DABBC3B7F1C1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86EAC2-58D5-80B7-7A5E-28F7C0FFBE0B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E6D44-4B9E-B97C-CF90-7092DAD2145D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849326-D8DF-52C3-76E7-B0F1D066D6C2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1D386C-27D9-2AC4-BCF9-C7BFAFE31D45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E1F19E-59EF-E925-808C-F207E27E6CE8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DDE77A6-E219-18C1-C9FF-3FADDCEA5DE2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A1DF51-16F4-BAA6-1531-CAA20808DCBB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AFD2D9-2F5A-712F-46EA-05E13DC5CDAD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08A851-8F58-D378-284C-7C4378AC1746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C1C724E-0EEA-BA52-4AEC-3AEE1EB2F048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560BB4-8567-0FF9-CBF4-5DC7E62D2D2F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391154-A977-3633-526D-B5BFF06ABA70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F628DA-CB2E-AF01-1461-CFF048A63592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F4D331C-24E5-0A2F-258E-96312F24F20F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AEC312-33B7-C6E6-C39D-F83B895B86A0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BC6F6-12CA-6CC5-69A1-CDFEF8B87CCB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1A6FF-5B37-846A-C15A-5DA967377E36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B83406-4828-16B2-B458-FC8AD148C840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88658B6-C558-A422-DBA9-4466BADE0CED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BA888C-5E0F-7B7F-EE7A-F63BBFC1C176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92B98E-C53F-DBD1-4E16-D11132CAFAE7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F04B00-613D-F642-DFE7-4BA85FDC349F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37760F4-0EF7-6715-8F9B-2B325C5E0915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05020D5-D235-7F42-7B0C-E0699B283A56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A3E3FB0-C80C-64AE-7372-12DA6B945D9A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9BFB92E-9448-21E2-4B9B-B95F4AD6FC33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78B979-884C-6232-E3E3-9368A99C1FF4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CFC660-5F2E-8051-CA2C-F2CABA42D483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1B35FC0-98F1-BC97-B6A3-1EE6C87C8999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80E7CF-2A1E-13C2-018F-43990A4D9100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6F871B3-34A9-1C19-F12D-9012266BED27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D78F76E-22D4-C824-DDF3-D21929A56E11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0300B7-229A-A90F-944B-D1BBB9869C54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639C81-CC0D-4585-6575-1BCFAAB376D4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E921FC-CAC5-970A-6682-127971A90F06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3A3685-3101-D010-38AC-754F89AAA4B5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942824F-BF56-296F-31CB-60AEF6FDBDCF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A5774C-D6D4-F5C9-1A7F-EEDB3DFEFBC4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346CC2-33F1-2A2B-0388-A42E12A1E0D5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E87F0A3-90A2-9312-0677-37F3E6D74139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D603C9-493C-36E4-A1A5-719B845E08CF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0037A25-E3B7-3D30-7BF0-6A29C43D2942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CE2888-3EA1-2CFC-6841-140F4BE86057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A895A89-404F-CD07-0AAF-94B425DE0F46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9EFAF87-AFAF-33CB-25DA-B3A73DA9A632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93C9022-07BA-1517-55A1-75951C9F43A3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4E9C0EA-4CED-2710-114B-18306BF1A38B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E87540B-C281-581A-5E60-3F284C73D7DC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AAF524B-65DB-C397-91E8-0877332BF3A4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3C7C624-4D0D-055F-8E18-E3E5D2B7BE1F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300AB5-DCD2-4A8C-927F-756DDD6BD9ED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DF7CF77-CEAC-7FBF-F4FE-C3C00BEC9267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D031F28-1C21-E071-99EF-0B84AE1B1EF3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E91F5C6-1535-B1C0-E767-B336DE1E3725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5225340-E946-854D-1217-7A5E45128D24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A7CDC5E-E43D-9427-4A58-9C94B7108DA9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BA30393-6FF7-0959-5BA4-02D9A723A42A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D119926-5080-B3C6-184E-FB68D06B1E9F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F7677D6-A6C2-B777-CC91-1EA5EBAD03E1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2D15D55-7164-35A9-954E-D81C6AC58140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FDD0D14-D1D0-52EB-13BB-3A1056719F6C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7817302A-2230-3AB5-ECBB-B1ED82E14123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3D409ED-F591-2854-AE3D-D2DCE440C524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A5B1FE-4B3A-B2EB-6EA0-CB57A27F9B62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45360DD-B494-01BC-DAEE-D398CA220D2F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49015C6-6CE2-0A78-4B1C-BB7CD2B302DB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51D1447-80D6-27D6-DE69-3D4C61B45307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54D4865-8C48-0E40-8975-08B50F4FDDFA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99EF69CA-F728-A0FD-DCDF-D79441775486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A2D2D9EB-7804-BB06-AC4C-E7D18E42B29D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A13FB23-CBA4-C18E-C824-6DBBAA676D7F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974F1F-6720-F05C-15C6-6A1A74DBD26C}"/>
              </a:ext>
            </a:extLst>
          </p:cNvPr>
          <p:cNvSpPr/>
          <p:nvPr/>
        </p:nvSpPr>
        <p:spPr>
          <a:xfrm>
            <a:off x="3531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490426-815F-3242-D8D8-E369FD699D84}"/>
              </a:ext>
            </a:extLst>
          </p:cNvPr>
          <p:cNvSpPr/>
          <p:nvPr/>
        </p:nvSpPr>
        <p:spPr>
          <a:xfrm>
            <a:off x="2559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11EDD9-623E-B418-CAA1-E97E6881B9BD}"/>
              </a:ext>
            </a:extLst>
          </p:cNvPr>
          <p:cNvSpPr/>
          <p:nvPr/>
        </p:nvSpPr>
        <p:spPr>
          <a:xfrm>
            <a:off x="2883106" y="362867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DB708D-9D07-75EF-D86B-BC2D7141B03C}"/>
              </a:ext>
            </a:extLst>
          </p:cNvPr>
          <p:cNvSpPr/>
          <p:nvPr/>
        </p:nvSpPr>
        <p:spPr>
          <a:xfrm>
            <a:off x="3207106" y="3628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BD59F2-DABC-40D7-EE2B-FC12714B78D3}"/>
              </a:ext>
            </a:extLst>
          </p:cNvPr>
          <p:cNvSpPr/>
          <p:nvPr/>
        </p:nvSpPr>
        <p:spPr>
          <a:xfrm>
            <a:off x="2235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B93BB-C509-9DBB-8EF5-000193A2065B}"/>
              </a:ext>
            </a:extLst>
          </p:cNvPr>
          <p:cNvSpPr/>
          <p:nvPr/>
        </p:nvSpPr>
        <p:spPr>
          <a:xfrm>
            <a:off x="3531106" y="3952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E338E9-DBE1-82DA-21A9-A58E41337EB5}"/>
              </a:ext>
            </a:extLst>
          </p:cNvPr>
          <p:cNvSpPr/>
          <p:nvPr/>
        </p:nvSpPr>
        <p:spPr>
          <a:xfrm>
            <a:off x="2559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2F36F2-4FB3-C6EC-28AD-23E1C42F3713}"/>
              </a:ext>
            </a:extLst>
          </p:cNvPr>
          <p:cNvSpPr/>
          <p:nvPr/>
        </p:nvSpPr>
        <p:spPr>
          <a:xfrm>
            <a:off x="2883106" y="39511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98A1BB-BF39-7C81-632F-F0F0D936397C}"/>
              </a:ext>
            </a:extLst>
          </p:cNvPr>
          <p:cNvSpPr/>
          <p:nvPr/>
        </p:nvSpPr>
        <p:spPr>
          <a:xfrm>
            <a:off x="3207106" y="39508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1976FC-CF67-BCD9-3056-409A994431FE}"/>
              </a:ext>
            </a:extLst>
          </p:cNvPr>
          <p:cNvSpPr/>
          <p:nvPr/>
        </p:nvSpPr>
        <p:spPr>
          <a:xfrm>
            <a:off x="2235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ED883-10B6-7577-20B2-0F2AA5467EEC}"/>
              </a:ext>
            </a:extLst>
          </p:cNvPr>
          <p:cNvSpPr/>
          <p:nvPr/>
        </p:nvSpPr>
        <p:spPr>
          <a:xfrm>
            <a:off x="3531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1EE339-B0DD-7C18-E777-D9B854B82974}"/>
              </a:ext>
            </a:extLst>
          </p:cNvPr>
          <p:cNvSpPr/>
          <p:nvPr/>
        </p:nvSpPr>
        <p:spPr>
          <a:xfrm>
            <a:off x="2559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EA6AA7-A2E1-7CE9-2BE5-A167495C6F64}"/>
              </a:ext>
            </a:extLst>
          </p:cNvPr>
          <p:cNvSpPr/>
          <p:nvPr/>
        </p:nvSpPr>
        <p:spPr>
          <a:xfrm>
            <a:off x="2883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B27A5C-97D1-44A4-C836-5901ABBEFE34}"/>
              </a:ext>
            </a:extLst>
          </p:cNvPr>
          <p:cNvSpPr/>
          <p:nvPr/>
        </p:nvSpPr>
        <p:spPr>
          <a:xfrm>
            <a:off x="3207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88659-BF33-4560-8FF3-7B5BB2D86411}"/>
              </a:ext>
            </a:extLst>
          </p:cNvPr>
          <p:cNvSpPr/>
          <p:nvPr/>
        </p:nvSpPr>
        <p:spPr>
          <a:xfrm>
            <a:off x="2235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97EAF1-5F28-00C8-3F2E-F5E21F87EB2D}"/>
              </a:ext>
            </a:extLst>
          </p:cNvPr>
          <p:cNvSpPr/>
          <p:nvPr/>
        </p:nvSpPr>
        <p:spPr>
          <a:xfrm>
            <a:off x="3531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8B52F5-13FF-C437-6BED-8AA1F5FEAC3B}"/>
              </a:ext>
            </a:extLst>
          </p:cNvPr>
          <p:cNvSpPr/>
          <p:nvPr/>
        </p:nvSpPr>
        <p:spPr>
          <a:xfrm>
            <a:off x="2559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9BF435-4A1D-5D33-CFE2-A97675ADBDD3}"/>
              </a:ext>
            </a:extLst>
          </p:cNvPr>
          <p:cNvSpPr/>
          <p:nvPr/>
        </p:nvSpPr>
        <p:spPr>
          <a:xfrm>
            <a:off x="2883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0C9723-4EE4-1449-B6E6-88BF4AE2A966}"/>
              </a:ext>
            </a:extLst>
          </p:cNvPr>
          <p:cNvSpPr/>
          <p:nvPr/>
        </p:nvSpPr>
        <p:spPr>
          <a:xfrm>
            <a:off x="3207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11F54A-BCF3-7811-0E4F-4D6290DF852D}"/>
              </a:ext>
            </a:extLst>
          </p:cNvPr>
          <p:cNvSpPr/>
          <p:nvPr/>
        </p:nvSpPr>
        <p:spPr>
          <a:xfrm>
            <a:off x="2235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D13A98-CDBE-A8D5-8613-9F71D22576AB}"/>
              </a:ext>
            </a:extLst>
          </p:cNvPr>
          <p:cNvSpPr/>
          <p:nvPr/>
        </p:nvSpPr>
        <p:spPr>
          <a:xfrm>
            <a:off x="3531106" y="4923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DAB355-C77F-B229-F271-029ABA34C130}"/>
              </a:ext>
            </a:extLst>
          </p:cNvPr>
          <p:cNvSpPr/>
          <p:nvPr/>
        </p:nvSpPr>
        <p:spPr>
          <a:xfrm>
            <a:off x="2559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6E4DC-F5E7-3501-DB34-2D9BCDC58D0C}"/>
              </a:ext>
            </a:extLst>
          </p:cNvPr>
          <p:cNvSpPr/>
          <p:nvPr/>
        </p:nvSpPr>
        <p:spPr>
          <a:xfrm>
            <a:off x="2883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0CB7A1-7883-C356-C838-A8EED3520AF2}"/>
              </a:ext>
            </a:extLst>
          </p:cNvPr>
          <p:cNvSpPr/>
          <p:nvPr/>
        </p:nvSpPr>
        <p:spPr>
          <a:xfrm>
            <a:off x="3207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477BAC-574F-D99E-8C7C-726E7945426E}"/>
              </a:ext>
            </a:extLst>
          </p:cNvPr>
          <p:cNvSpPr/>
          <p:nvPr/>
        </p:nvSpPr>
        <p:spPr>
          <a:xfrm>
            <a:off x="2235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8A9606-161A-9427-3DAB-C03FE02669E8}"/>
              </a:ext>
            </a:extLst>
          </p:cNvPr>
          <p:cNvSpPr/>
          <p:nvPr/>
        </p:nvSpPr>
        <p:spPr>
          <a:xfrm>
            <a:off x="5151106" y="362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B42463-6520-553A-12CD-D5CB68FC7F35}"/>
              </a:ext>
            </a:extLst>
          </p:cNvPr>
          <p:cNvSpPr/>
          <p:nvPr/>
        </p:nvSpPr>
        <p:spPr>
          <a:xfrm>
            <a:off x="417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5A0DF6-BF16-882D-6039-0CEC1BED5783}"/>
              </a:ext>
            </a:extLst>
          </p:cNvPr>
          <p:cNvSpPr/>
          <p:nvPr/>
        </p:nvSpPr>
        <p:spPr>
          <a:xfrm>
            <a:off x="4503106" y="362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13B352-4C41-4106-FB67-C2730F21823E}"/>
              </a:ext>
            </a:extLst>
          </p:cNvPr>
          <p:cNvSpPr/>
          <p:nvPr/>
        </p:nvSpPr>
        <p:spPr>
          <a:xfrm>
            <a:off x="4827106" y="362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E12433-05CB-99FD-F442-702D8F3472A2}"/>
              </a:ext>
            </a:extLst>
          </p:cNvPr>
          <p:cNvSpPr/>
          <p:nvPr/>
        </p:nvSpPr>
        <p:spPr>
          <a:xfrm>
            <a:off x="385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94A01C-F94E-2FBB-3ADB-000BDBA2A770}"/>
              </a:ext>
            </a:extLst>
          </p:cNvPr>
          <p:cNvSpPr/>
          <p:nvPr/>
        </p:nvSpPr>
        <p:spPr>
          <a:xfrm>
            <a:off x="5151106" y="395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9E89DB-1E25-968A-1C17-2B1B74B926C9}"/>
              </a:ext>
            </a:extLst>
          </p:cNvPr>
          <p:cNvSpPr/>
          <p:nvPr/>
        </p:nvSpPr>
        <p:spPr>
          <a:xfrm>
            <a:off x="417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D12504-946C-1622-8D33-17BAB9FAB4B4}"/>
              </a:ext>
            </a:extLst>
          </p:cNvPr>
          <p:cNvSpPr/>
          <p:nvPr/>
        </p:nvSpPr>
        <p:spPr>
          <a:xfrm>
            <a:off x="4503106" y="394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E24941-D617-8571-FF51-AC501038CA58}"/>
              </a:ext>
            </a:extLst>
          </p:cNvPr>
          <p:cNvSpPr/>
          <p:nvPr/>
        </p:nvSpPr>
        <p:spPr>
          <a:xfrm>
            <a:off x="4827106" y="394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DB7FCC-ED51-5D3A-59D0-D3AE919B0FA2}"/>
              </a:ext>
            </a:extLst>
          </p:cNvPr>
          <p:cNvSpPr/>
          <p:nvPr/>
        </p:nvSpPr>
        <p:spPr>
          <a:xfrm>
            <a:off x="385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F57E25-E1E4-A3C3-3166-D2D3E2C03E48}"/>
              </a:ext>
            </a:extLst>
          </p:cNvPr>
          <p:cNvSpPr/>
          <p:nvPr/>
        </p:nvSpPr>
        <p:spPr>
          <a:xfrm>
            <a:off x="5151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1EF45D-C4CB-9D36-2693-55A8AC64F25E}"/>
              </a:ext>
            </a:extLst>
          </p:cNvPr>
          <p:cNvSpPr/>
          <p:nvPr/>
        </p:nvSpPr>
        <p:spPr>
          <a:xfrm>
            <a:off x="4179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5C567B-7111-E93D-F74E-740091B6453B}"/>
              </a:ext>
            </a:extLst>
          </p:cNvPr>
          <p:cNvSpPr/>
          <p:nvPr/>
        </p:nvSpPr>
        <p:spPr>
          <a:xfrm>
            <a:off x="4503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F47095C-236C-4D64-016E-EE85A0330E83}"/>
              </a:ext>
            </a:extLst>
          </p:cNvPr>
          <p:cNvSpPr/>
          <p:nvPr/>
        </p:nvSpPr>
        <p:spPr>
          <a:xfrm>
            <a:off x="4827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5E3AE1-BA9F-3061-E07F-8056EF087D22}"/>
              </a:ext>
            </a:extLst>
          </p:cNvPr>
          <p:cNvSpPr/>
          <p:nvPr/>
        </p:nvSpPr>
        <p:spPr>
          <a:xfrm>
            <a:off x="385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A794A6-B435-B858-7F1B-ACD6DCFD6C99}"/>
              </a:ext>
            </a:extLst>
          </p:cNvPr>
          <p:cNvSpPr/>
          <p:nvPr/>
        </p:nvSpPr>
        <p:spPr>
          <a:xfrm>
            <a:off x="5151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CF31D2-A3D9-B236-A43C-887F3446751E}"/>
              </a:ext>
            </a:extLst>
          </p:cNvPr>
          <p:cNvSpPr/>
          <p:nvPr/>
        </p:nvSpPr>
        <p:spPr>
          <a:xfrm>
            <a:off x="4179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AA2E6D-AE20-0C1A-5CBA-1673C10726F4}"/>
              </a:ext>
            </a:extLst>
          </p:cNvPr>
          <p:cNvSpPr/>
          <p:nvPr/>
        </p:nvSpPr>
        <p:spPr>
          <a:xfrm>
            <a:off x="4503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0413D2-C974-CF76-5A07-6D9BA17ECE79}"/>
              </a:ext>
            </a:extLst>
          </p:cNvPr>
          <p:cNvSpPr/>
          <p:nvPr/>
        </p:nvSpPr>
        <p:spPr>
          <a:xfrm>
            <a:off x="4827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01F72B5-EE48-59ED-D010-22B7B84CFAF2}"/>
              </a:ext>
            </a:extLst>
          </p:cNvPr>
          <p:cNvSpPr/>
          <p:nvPr/>
        </p:nvSpPr>
        <p:spPr>
          <a:xfrm>
            <a:off x="3855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DD8F845-D556-59CF-9C25-9DAEBB62B64D}"/>
              </a:ext>
            </a:extLst>
          </p:cNvPr>
          <p:cNvSpPr/>
          <p:nvPr/>
        </p:nvSpPr>
        <p:spPr>
          <a:xfrm>
            <a:off x="5151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F45986F-98BF-F5EF-3B27-4B0EDD5B9C66}"/>
              </a:ext>
            </a:extLst>
          </p:cNvPr>
          <p:cNvSpPr/>
          <p:nvPr/>
        </p:nvSpPr>
        <p:spPr>
          <a:xfrm>
            <a:off x="417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3129360-0386-1ED6-38D7-9EE3E0B031B2}"/>
              </a:ext>
            </a:extLst>
          </p:cNvPr>
          <p:cNvSpPr/>
          <p:nvPr/>
        </p:nvSpPr>
        <p:spPr>
          <a:xfrm>
            <a:off x="4503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678618-E7E4-7E52-4D37-25D8336160AA}"/>
              </a:ext>
            </a:extLst>
          </p:cNvPr>
          <p:cNvSpPr/>
          <p:nvPr/>
        </p:nvSpPr>
        <p:spPr>
          <a:xfrm>
            <a:off x="4827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D74B9D-A905-30FA-3E16-05E40F291045}"/>
              </a:ext>
            </a:extLst>
          </p:cNvPr>
          <p:cNvSpPr/>
          <p:nvPr/>
        </p:nvSpPr>
        <p:spPr>
          <a:xfrm>
            <a:off x="3855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F05CEBF-52A9-DEAC-A8B9-3F5FB6BBB3BF}"/>
              </a:ext>
            </a:extLst>
          </p:cNvPr>
          <p:cNvSpPr/>
          <p:nvPr/>
        </p:nvSpPr>
        <p:spPr>
          <a:xfrm>
            <a:off x="3531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A091F98-1458-1FBB-8C1B-44A5D47AF881}"/>
              </a:ext>
            </a:extLst>
          </p:cNvPr>
          <p:cNvSpPr/>
          <p:nvPr/>
        </p:nvSpPr>
        <p:spPr>
          <a:xfrm>
            <a:off x="2559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8999590-E9B0-EE59-BBB1-80300E40B39F}"/>
              </a:ext>
            </a:extLst>
          </p:cNvPr>
          <p:cNvSpPr/>
          <p:nvPr/>
        </p:nvSpPr>
        <p:spPr>
          <a:xfrm>
            <a:off x="2883106" y="524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B34D7C9-AD31-82C5-4C38-CCFD07E85435}"/>
              </a:ext>
            </a:extLst>
          </p:cNvPr>
          <p:cNvSpPr/>
          <p:nvPr/>
        </p:nvSpPr>
        <p:spPr>
          <a:xfrm>
            <a:off x="3207106" y="524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0F63684-1D2E-C27A-1682-7EBEF43A9D6E}"/>
              </a:ext>
            </a:extLst>
          </p:cNvPr>
          <p:cNvSpPr/>
          <p:nvPr/>
        </p:nvSpPr>
        <p:spPr>
          <a:xfrm>
            <a:off x="2235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C145F60-F745-371F-1E88-DAA0571FBBF7}"/>
              </a:ext>
            </a:extLst>
          </p:cNvPr>
          <p:cNvSpPr/>
          <p:nvPr/>
        </p:nvSpPr>
        <p:spPr>
          <a:xfrm>
            <a:off x="3531106" y="557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46C6BF5-9D93-3BAB-AB26-ED99A47D3A7F}"/>
              </a:ext>
            </a:extLst>
          </p:cNvPr>
          <p:cNvSpPr/>
          <p:nvPr/>
        </p:nvSpPr>
        <p:spPr>
          <a:xfrm>
            <a:off x="2559106" y="556989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9DAEFD7-B768-2571-BB8A-E1ADAB74525A}"/>
              </a:ext>
            </a:extLst>
          </p:cNvPr>
          <p:cNvSpPr/>
          <p:nvPr/>
        </p:nvSpPr>
        <p:spPr>
          <a:xfrm>
            <a:off x="2883106" y="556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109B6A1-C23F-1BC3-68AF-ECB5AF69187E}"/>
              </a:ext>
            </a:extLst>
          </p:cNvPr>
          <p:cNvSpPr/>
          <p:nvPr/>
        </p:nvSpPr>
        <p:spPr>
          <a:xfrm>
            <a:off x="3207106" y="556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CDFF5A-BCA2-E36C-3AFC-B9D9A6A29247}"/>
              </a:ext>
            </a:extLst>
          </p:cNvPr>
          <p:cNvSpPr/>
          <p:nvPr/>
        </p:nvSpPr>
        <p:spPr>
          <a:xfrm>
            <a:off x="2235106" y="556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6F4668-337A-A06D-941E-7375B4812397}"/>
              </a:ext>
            </a:extLst>
          </p:cNvPr>
          <p:cNvSpPr/>
          <p:nvPr/>
        </p:nvSpPr>
        <p:spPr>
          <a:xfrm>
            <a:off x="3531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AA9E5C3-8AED-546D-0F7E-69CEA5B38B88}"/>
              </a:ext>
            </a:extLst>
          </p:cNvPr>
          <p:cNvSpPr/>
          <p:nvPr/>
        </p:nvSpPr>
        <p:spPr>
          <a:xfrm>
            <a:off x="2559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ACC69DB-C5BE-6A1B-D762-9526DCCAFBC6}"/>
              </a:ext>
            </a:extLst>
          </p:cNvPr>
          <p:cNvSpPr/>
          <p:nvPr/>
        </p:nvSpPr>
        <p:spPr>
          <a:xfrm>
            <a:off x="2883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3BB7521-881A-4F25-33EA-C576D2234306}"/>
              </a:ext>
            </a:extLst>
          </p:cNvPr>
          <p:cNvSpPr/>
          <p:nvPr/>
        </p:nvSpPr>
        <p:spPr>
          <a:xfrm>
            <a:off x="3207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AA2ABD-A020-95C3-12A9-EA68D4824631}"/>
              </a:ext>
            </a:extLst>
          </p:cNvPr>
          <p:cNvSpPr/>
          <p:nvPr/>
        </p:nvSpPr>
        <p:spPr>
          <a:xfrm>
            <a:off x="2235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9A694A-5BD4-8C6E-EE5E-410AE07B3C48}"/>
              </a:ext>
            </a:extLst>
          </p:cNvPr>
          <p:cNvSpPr/>
          <p:nvPr/>
        </p:nvSpPr>
        <p:spPr>
          <a:xfrm>
            <a:off x="5151106" y="5244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39D8BBD-855F-55AC-0879-49C90F171E0B}"/>
              </a:ext>
            </a:extLst>
          </p:cNvPr>
          <p:cNvSpPr/>
          <p:nvPr/>
        </p:nvSpPr>
        <p:spPr>
          <a:xfrm>
            <a:off x="417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F432C8B-D970-CE92-A11A-F3512BA9E192}"/>
              </a:ext>
            </a:extLst>
          </p:cNvPr>
          <p:cNvSpPr/>
          <p:nvPr/>
        </p:nvSpPr>
        <p:spPr>
          <a:xfrm>
            <a:off x="4503106" y="524578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EB84FF5-2849-594C-5DC8-9C133D9340E1}"/>
              </a:ext>
            </a:extLst>
          </p:cNvPr>
          <p:cNvSpPr/>
          <p:nvPr/>
        </p:nvSpPr>
        <p:spPr>
          <a:xfrm>
            <a:off x="4827106" y="524554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750C39-6456-4AA1-E54F-7A1403C4EDEF}"/>
              </a:ext>
            </a:extLst>
          </p:cNvPr>
          <p:cNvSpPr/>
          <p:nvPr/>
        </p:nvSpPr>
        <p:spPr>
          <a:xfrm>
            <a:off x="385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BB7B4B2-F081-8903-EDB5-97378718A89F}"/>
              </a:ext>
            </a:extLst>
          </p:cNvPr>
          <p:cNvSpPr/>
          <p:nvPr/>
        </p:nvSpPr>
        <p:spPr>
          <a:xfrm>
            <a:off x="5151106" y="556954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C7B579-FFAA-2FE0-1125-605C56AE8D5C}"/>
              </a:ext>
            </a:extLst>
          </p:cNvPr>
          <p:cNvSpPr/>
          <p:nvPr/>
        </p:nvSpPr>
        <p:spPr>
          <a:xfrm>
            <a:off x="417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3C0171-FBC3-D77A-CF6E-921C1E29362F}"/>
              </a:ext>
            </a:extLst>
          </p:cNvPr>
          <p:cNvSpPr/>
          <p:nvPr/>
        </p:nvSpPr>
        <p:spPr>
          <a:xfrm>
            <a:off x="4503106" y="55682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5F0097F-5424-5181-1AFB-2EEC4305A351}"/>
              </a:ext>
            </a:extLst>
          </p:cNvPr>
          <p:cNvSpPr/>
          <p:nvPr/>
        </p:nvSpPr>
        <p:spPr>
          <a:xfrm>
            <a:off x="4827106" y="556797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F2CBF37-CB59-5C62-A971-7002BE2C4850}"/>
              </a:ext>
            </a:extLst>
          </p:cNvPr>
          <p:cNvSpPr/>
          <p:nvPr/>
        </p:nvSpPr>
        <p:spPr>
          <a:xfrm>
            <a:off x="385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D6805E-B94B-C749-A7D9-9CEF439E38DD}"/>
              </a:ext>
            </a:extLst>
          </p:cNvPr>
          <p:cNvSpPr/>
          <p:nvPr/>
        </p:nvSpPr>
        <p:spPr>
          <a:xfrm>
            <a:off x="5151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8BCDB00-B180-2B61-648D-0E1E24F8C479}"/>
              </a:ext>
            </a:extLst>
          </p:cNvPr>
          <p:cNvSpPr/>
          <p:nvPr/>
        </p:nvSpPr>
        <p:spPr>
          <a:xfrm>
            <a:off x="417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940B06A-AC0B-B147-6965-DC39A73417D9}"/>
              </a:ext>
            </a:extLst>
          </p:cNvPr>
          <p:cNvSpPr/>
          <p:nvPr/>
        </p:nvSpPr>
        <p:spPr>
          <a:xfrm>
            <a:off x="4503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3121B1B-C9B3-8F85-A3E5-BA9AA71BA97E}"/>
              </a:ext>
            </a:extLst>
          </p:cNvPr>
          <p:cNvSpPr/>
          <p:nvPr/>
        </p:nvSpPr>
        <p:spPr>
          <a:xfrm>
            <a:off x="4827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C488BBA-589A-CA70-43D4-A2509ABD857F}"/>
              </a:ext>
            </a:extLst>
          </p:cNvPr>
          <p:cNvSpPr/>
          <p:nvPr/>
        </p:nvSpPr>
        <p:spPr>
          <a:xfrm>
            <a:off x="385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5A08FC-64E7-6013-510C-044D79A2989D}"/>
              </a:ext>
            </a:extLst>
          </p:cNvPr>
          <p:cNvSpPr/>
          <p:nvPr/>
        </p:nvSpPr>
        <p:spPr>
          <a:xfrm>
            <a:off x="579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B033549-BA8F-4419-577F-32246F8B1D50}"/>
              </a:ext>
            </a:extLst>
          </p:cNvPr>
          <p:cNvSpPr/>
          <p:nvPr/>
        </p:nvSpPr>
        <p:spPr>
          <a:xfrm>
            <a:off x="547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B9C4FE-1D26-5548-312F-CBD63178E902}"/>
              </a:ext>
            </a:extLst>
          </p:cNvPr>
          <p:cNvSpPr/>
          <p:nvPr/>
        </p:nvSpPr>
        <p:spPr>
          <a:xfrm>
            <a:off x="579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39CC7D5-C62C-0778-B9C5-B986BD6F7A6A}"/>
              </a:ext>
            </a:extLst>
          </p:cNvPr>
          <p:cNvSpPr/>
          <p:nvPr/>
        </p:nvSpPr>
        <p:spPr>
          <a:xfrm>
            <a:off x="547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7593B-0D01-8204-8CF8-04DF3413822F}"/>
              </a:ext>
            </a:extLst>
          </p:cNvPr>
          <p:cNvSpPr/>
          <p:nvPr/>
        </p:nvSpPr>
        <p:spPr>
          <a:xfrm>
            <a:off x="5799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69DEA9-3E91-D85A-E200-1A9E01357A05}"/>
              </a:ext>
            </a:extLst>
          </p:cNvPr>
          <p:cNvSpPr/>
          <p:nvPr/>
        </p:nvSpPr>
        <p:spPr>
          <a:xfrm>
            <a:off x="547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044BEB6-719B-7EC3-B260-962C658F60EF}"/>
              </a:ext>
            </a:extLst>
          </p:cNvPr>
          <p:cNvSpPr/>
          <p:nvPr/>
        </p:nvSpPr>
        <p:spPr>
          <a:xfrm>
            <a:off x="5799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156A28B-BC53-398E-2CAD-6A4B29486E48}"/>
              </a:ext>
            </a:extLst>
          </p:cNvPr>
          <p:cNvSpPr/>
          <p:nvPr/>
        </p:nvSpPr>
        <p:spPr>
          <a:xfrm>
            <a:off x="5475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DB1D8355-0F0E-D376-0ADB-4FDE90E2BBFC}"/>
              </a:ext>
            </a:extLst>
          </p:cNvPr>
          <p:cNvSpPr/>
          <p:nvPr/>
        </p:nvSpPr>
        <p:spPr>
          <a:xfrm>
            <a:off x="579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C5849F63-88F6-30A8-25BA-914C30CADD05}"/>
              </a:ext>
            </a:extLst>
          </p:cNvPr>
          <p:cNvSpPr/>
          <p:nvPr/>
        </p:nvSpPr>
        <p:spPr>
          <a:xfrm>
            <a:off x="5475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64D950C-F486-6892-1EE4-E9F5E4DB888E}"/>
              </a:ext>
            </a:extLst>
          </p:cNvPr>
          <p:cNvSpPr/>
          <p:nvPr/>
        </p:nvSpPr>
        <p:spPr>
          <a:xfrm>
            <a:off x="579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154D8688-C64A-CBAA-5F9C-94ACCCE9E510}"/>
              </a:ext>
            </a:extLst>
          </p:cNvPr>
          <p:cNvSpPr/>
          <p:nvPr/>
        </p:nvSpPr>
        <p:spPr>
          <a:xfrm>
            <a:off x="547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07D04C1E-01F9-3FCA-F5E2-0EC4253B95E0}"/>
              </a:ext>
            </a:extLst>
          </p:cNvPr>
          <p:cNvSpPr/>
          <p:nvPr/>
        </p:nvSpPr>
        <p:spPr>
          <a:xfrm>
            <a:off x="579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08F09230-3BEE-717F-4AB0-302B45BBB40E}"/>
              </a:ext>
            </a:extLst>
          </p:cNvPr>
          <p:cNvSpPr/>
          <p:nvPr/>
        </p:nvSpPr>
        <p:spPr>
          <a:xfrm>
            <a:off x="547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204D3808-FA8C-D599-DEA1-14C72A7FDA68}"/>
              </a:ext>
            </a:extLst>
          </p:cNvPr>
          <p:cNvSpPr/>
          <p:nvPr/>
        </p:nvSpPr>
        <p:spPr>
          <a:xfrm>
            <a:off x="579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809C7F90-DBCC-1F2E-25DD-810012119FE4}"/>
              </a:ext>
            </a:extLst>
          </p:cNvPr>
          <p:cNvSpPr/>
          <p:nvPr/>
        </p:nvSpPr>
        <p:spPr>
          <a:xfrm>
            <a:off x="547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6D13432-F677-F7A0-960A-5C8D7D1E9E57}"/>
              </a:ext>
            </a:extLst>
          </p:cNvPr>
          <p:cNvSpPr/>
          <p:nvPr/>
        </p:nvSpPr>
        <p:spPr>
          <a:xfrm>
            <a:off x="8224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9789A3EA-DF31-14DC-7D94-7DBC08DC0760}"/>
              </a:ext>
            </a:extLst>
          </p:cNvPr>
          <p:cNvSpPr/>
          <p:nvPr/>
        </p:nvSpPr>
        <p:spPr>
          <a:xfrm>
            <a:off x="7252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5F0A7FE9-C67A-DCCF-4AAB-B659D6A0E843}"/>
              </a:ext>
            </a:extLst>
          </p:cNvPr>
          <p:cNvSpPr/>
          <p:nvPr/>
        </p:nvSpPr>
        <p:spPr>
          <a:xfrm>
            <a:off x="7576248" y="31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F06C3A7F-68A9-8EDA-DA0A-9EFFA29BA847}"/>
              </a:ext>
            </a:extLst>
          </p:cNvPr>
          <p:cNvSpPr/>
          <p:nvPr/>
        </p:nvSpPr>
        <p:spPr>
          <a:xfrm>
            <a:off x="7900248" y="310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AF2D9B64-1219-1E7A-318F-8003EFFBD63A}"/>
              </a:ext>
            </a:extLst>
          </p:cNvPr>
          <p:cNvSpPr/>
          <p:nvPr/>
        </p:nvSpPr>
        <p:spPr>
          <a:xfrm>
            <a:off x="6928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3EC64397-4F2A-7BFE-2BBF-923030DD7481}"/>
              </a:ext>
            </a:extLst>
          </p:cNvPr>
          <p:cNvSpPr/>
          <p:nvPr/>
        </p:nvSpPr>
        <p:spPr>
          <a:xfrm>
            <a:off x="8224248" y="63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4247933B-3B6A-B6FD-7EC5-A5DFBD71E7FE}"/>
              </a:ext>
            </a:extLst>
          </p:cNvPr>
          <p:cNvSpPr/>
          <p:nvPr/>
        </p:nvSpPr>
        <p:spPr>
          <a:xfrm>
            <a:off x="7252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AED780C9-6AEC-6064-DEC5-7C4D5DE4A4DC}"/>
              </a:ext>
            </a:extLst>
          </p:cNvPr>
          <p:cNvSpPr/>
          <p:nvPr/>
        </p:nvSpPr>
        <p:spPr>
          <a:xfrm>
            <a:off x="7576248" y="63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B694CCD-6D1D-5D39-51BA-970F045C6FC0}"/>
              </a:ext>
            </a:extLst>
          </p:cNvPr>
          <p:cNvSpPr/>
          <p:nvPr/>
        </p:nvSpPr>
        <p:spPr>
          <a:xfrm>
            <a:off x="7900248" y="63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503A1567-B16A-9496-8999-8D131B9863AC}"/>
              </a:ext>
            </a:extLst>
          </p:cNvPr>
          <p:cNvSpPr/>
          <p:nvPr/>
        </p:nvSpPr>
        <p:spPr>
          <a:xfrm>
            <a:off x="6928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98E65F20-C5F0-EF43-8605-E73911454EB1}"/>
              </a:ext>
            </a:extLst>
          </p:cNvPr>
          <p:cNvSpPr/>
          <p:nvPr/>
        </p:nvSpPr>
        <p:spPr>
          <a:xfrm>
            <a:off x="8224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CFC8936C-5932-BE84-5313-5783EEB1BC18}"/>
              </a:ext>
            </a:extLst>
          </p:cNvPr>
          <p:cNvSpPr/>
          <p:nvPr/>
        </p:nvSpPr>
        <p:spPr>
          <a:xfrm>
            <a:off x="7252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83CE0906-FEF8-1456-B732-2A068470C797}"/>
              </a:ext>
            </a:extLst>
          </p:cNvPr>
          <p:cNvSpPr/>
          <p:nvPr/>
        </p:nvSpPr>
        <p:spPr>
          <a:xfrm>
            <a:off x="6928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99DCAF5D-8438-BAA7-5CA8-5E7E6C90064B}"/>
              </a:ext>
            </a:extLst>
          </p:cNvPr>
          <p:cNvSpPr/>
          <p:nvPr/>
        </p:nvSpPr>
        <p:spPr>
          <a:xfrm>
            <a:off x="7252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C23F127E-F5C8-A5F0-E790-B6A635B86D4C}"/>
              </a:ext>
            </a:extLst>
          </p:cNvPr>
          <p:cNvSpPr/>
          <p:nvPr/>
        </p:nvSpPr>
        <p:spPr>
          <a:xfrm>
            <a:off x="6928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4811A6A-7C82-44BF-30FF-6D5F7F6C6188}"/>
              </a:ext>
            </a:extLst>
          </p:cNvPr>
          <p:cNvSpPr/>
          <p:nvPr/>
        </p:nvSpPr>
        <p:spPr>
          <a:xfrm>
            <a:off x="7252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AB41656B-AED6-F26F-4630-69A507DCD8A2}"/>
              </a:ext>
            </a:extLst>
          </p:cNvPr>
          <p:cNvSpPr/>
          <p:nvPr/>
        </p:nvSpPr>
        <p:spPr>
          <a:xfrm>
            <a:off x="7576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F0509270-ACF9-98E5-BFE1-F92168D5C974}"/>
              </a:ext>
            </a:extLst>
          </p:cNvPr>
          <p:cNvSpPr/>
          <p:nvPr/>
        </p:nvSpPr>
        <p:spPr>
          <a:xfrm>
            <a:off x="7900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6DEE19EA-45A1-BC7C-249F-59F5114AC79F}"/>
              </a:ext>
            </a:extLst>
          </p:cNvPr>
          <p:cNvSpPr/>
          <p:nvPr/>
        </p:nvSpPr>
        <p:spPr>
          <a:xfrm>
            <a:off x="6928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48AA28EC-83A8-2A5F-5674-0FB5DB70C8CF}"/>
              </a:ext>
            </a:extLst>
          </p:cNvPr>
          <p:cNvSpPr/>
          <p:nvPr/>
        </p:nvSpPr>
        <p:spPr>
          <a:xfrm>
            <a:off x="9844248" y="30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8A0164B2-FC6F-47EF-C7AC-04C8969C8C01}"/>
              </a:ext>
            </a:extLst>
          </p:cNvPr>
          <p:cNvSpPr/>
          <p:nvPr/>
        </p:nvSpPr>
        <p:spPr>
          <a:xfrm>
            <a:off x="887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423F4646-2025-5D67-8C4D-BD1976A141D2}"/>
              </a:ext>
            </a:extLst>
          </p:cNvPr>
          <p:cNvSpPr/>
          <p:nvPr/>
        </p:nvSpPr>
        <p:spPr>
          <a:xfrm>
            <a:off x="9196248" y="30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8F42C22-1F04-79A3-0CA1-CFF7E94144E9}"/>
              </a:ext>
            </a:extLst>
          </p:cNvPr>
          <p:cNvSpPr/>
          <p:nvPr/>
        </p:nvSpPr>
        <p:spPr>
          <a:xfrm>
            <a:off x="9520248" y="30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DC1A835-7259-F30A-ADB0-353C21E4766E}"/>
              </a:ext>
            </a:extLst>
          </p:cNvPr>
          <p:cNvSpPr/>
          <p:nvPr/>
        </p:nvSpPr>
        <p:spPr>
          <a:xfrm>
            <a:off x="854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736E608-9F1C-02B6-F690-D94402CF0CEC}"/>
              </a:ext>
            </a:extLst>
          </p:cNvPr>
          <p:cNvSpPr/>
          <p:nvPr/>
        </p:nvSpPr>
        <p:spPr>
          <a:xfrm>
            <a:off x="9844248" y="63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B5CA4F5-63C5-C436-7266-42D3D19B9AE5}"/>
              </a:ext>
            </a:extLst>
          </p:cNvPr>
          <p:cNvSpPr/>
          <p:nvPr/>
        </p:nvSpPr>
        <p:spPr>
          <a:xfrm>
            <a:off x="887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005357D5-5ED6-5DF8-92EC-FFB42CBD1BF0}"/>
              </a:ext>
            </a:extLst>
          </p:cNvPr>
          <p:cNvSpPr/>
          <p:nvPr/>
        </p:nvSpPr>
        <p:spPr>
          <a:xfrm>
            <a:off x="9196248" y="63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881997F5-89ED-7AC5-D563-2C8ECD21D727}"/>
              </a:ext>
            </a:extLst>
          </p:cNvPr>
          <p:cNvSpPr/>
          <p:nvPr/>
        </p:nvSpPr>
        <p:spPr>
          <a:xfrm>
            <a:off x="9520248" y="63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023AFB9B-4FFB-1C10-0375-3704F9BB32C1}"/>
              </a:ext>
            </a:extLst>
          </p:cNvPr>
          <p:cNvSpPr/>
          <p:nvPr/>
        </p:nvSpPr>
        <p:spPr>
          <a:xfrm>
            <a:off x="854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48D43B3C-B0D8-AC05-7D8D-62E8DE5DC80D}"/>
              </a:ext>
            </a:extLst>
          </p:cNvPr>
          <p:cNvSpPr/>
          <p:nvPr/>
        </p:nvSpPr>
        <p:spPr>
          <a:xfrm>
            <a:off x="854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31BB669-63AA-AC8D-0C08-3EB7C0F29338}"/>
              </a:ext>
            </a:extLst>
          </p:cNvPr>
          <p:cNvSpPr/>
          <p:nvPr/>
        </p:nvSpPr>
        <p:spPr>
          <a:xfrm>
            <a:off x="887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ABC2890-E464-AE4B-5C92-EFE08B2F1663}"/>
              </a:ext>
            </a:extLst>
          </p:cNvPr>
          <p:cNvSpPr/>
          <p:nvPr/>
        </p:nvSpPr>
        <p:spPr>
          <a:xfrm>
            <a:off x="8224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548F5A1-9E64-5DD2-8322-22029E9956F1}"/>
              </a:ext>
            </a:extLst>
          </p:cNvPr>
          <p:cNvSpPr/>
          <p:nvPr/>
        </p:nvSpPr>
        <p:spPr>
          <a:xfrm>
            <a:off x="7252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5FFF858-0C4E-FE7E-231C-0BCDFD88A5C1}"/>
              </a:ext>
            </a:extLst>
          </p:cNvPr>
          <p:cNvSpPr/>
          <p:nvPr/>
        </p:nvSpPr>
        <p:spPr>
          <a:xfrm>
            <a:off x="7576248" y="192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3324C76-C5D6-7FD5-E154-003253DB243E}"/>
              </a:ext>
            </a:extLst>
          </p:cNvPr>
          <p:cNvSpPr/>
          <p:nvPr/>
        </p:nvSpPr>
        <p:spPr>
          <a:xfrm>
            <a:off x="7900248" y="192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CD1B017-79D9-D5CE-498D-02CD4B7EAFD7}"/>
              </a:ext>
            </a:extLst>
          </p:cNvPr>
          <p:cNvSpPr/>
          <p:nvPr/>
        </p:nvSpPr>
        <p:spPr>
          <a:xfrm>
            <a:off x="6928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0918B27E-3C3C-E191-5A4D-BAB95E55F6E3}"/>
              </a:ext>
            </a:extLst>
          </p:cNvPr>
          <p:cNvSpPr/>
          <p:nvPr/>
        </p:nvSpPr>
        <p:spPr>
          <a:xfrm>
            <a:off x="8224248" y="225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5F79B31-73F6-9589-F939-FD0F9AABE0C3}"/>
              </a:ext>
            </a:extLst>
          </p:cNvPr>
          <p:cNvSpPr/>
          <p:nvPr/>
        </p:nvSpPr>
        <p:spPr>
          <a:xfrm>
            <a:off x="7576248" y="225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0303CBE8-FCA9-4D06-110B-B12A80DD09C2}"/>
              </a:ext>
            </a:extLst>
          </p:cNvPr>
          <p:cNvSpPr/>
          <p:nvPr/>
        </p:nvSpPr>
        <p:spPr>
          <a:xfrm>
            <a:off x="7900248" y="225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B24CDEC-2F5D-873D-993E-99B60F16B0D6}"/>
              </a:ext>
            </a:extLst>
          </p:cNvPr>
          <p:cNvSpPr/>
          <p:nvPr/>
        </p:nvSpPr>
        <p:spPr>
          <a:xfrm>
            <a:off x="6928248" y="225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6D1549D-82F8-CBD0-6F51-D7D50560FBE1}"/>
              </a:ext>
            </a:extLst>
          </p:cNvPr>
          <p:cNvSpPr/>
          <p:nvPr/>
        </p:nvSpPr>
        <p:spPr>
          <a:xfrm>
            <a:off x="8224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BBAD8CB-90F6-2E59-BE1E-BA272ABA6AE5}"/>
              </a:ext>
            </a:extLst>
          </p:cNvPr>
          <p:cNvSpPr/>
          <p:nvPr/>
        </p:nvSpPr>
        <p:spPr>
          <a:xfrm>
            <a:off x="7252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E71170A-4787-25F3-5F36-84B9CA068BE7}"/>
              </a:ext>
            </a:extLst>
          </p:cNvPr>
          <p:cNvSpPr/>
          <p:nvPr/>
        </p:nvSpPr>
        <p:spPr>
          <a:xfrm>
            <a:off x="7576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BC10A76-427B-97BA-8CA3-A2A8288E2616}"/>
              </a:ext>
            </a:extLst>
          </p:cNvPr>
          <p:cNvSpPr/>
          <p:nvPr/>
        </p:nvSpPr>
        <p:spPr>
          <a:xfrm>
            <a:off x="7900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B55449-4C20-4D0A-978A-F2ACE79D47B1}"/>
              </a:ext>
            </a:extLst>
          </p:cNvPr>
          <p:cNvSpPr/>
          <p:nvPr/>
        </p:nvSpPr>
        <p:spPr>
          <a:xfrm>
            <a:off x="6928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8552FB5-8CE8-722A-F74A-74B87528795B}"/>
              </a:ext>
            </a:extLst>
          </p:cNvPr>
          <p:cNvSpPr/>
          <p:nvPr/>
        </p:nvSpPr>
        <p:spPr>
          <a:xfrm>
            <a:off x="9844248" y="1926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988A78D5-E942-BACF-E694-91829295347A}"/>
              </a:ext>
            </a:extLst>
          </p:cNvPr>
          <p:cNvSpPr/>
          <p:nvPr/>
        </p:nvSpPr>
        <p:spPr>
          <a:xfrm>
            <a:off x="887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8A54F9A-C755-66B7-53F1-D4769001FACD}"/>
              </a:ext>
            </a:extLst>
          </p:cNvPr>
          <p:cNvSpPr/>
          <p:nvPr/>
        </p:nvSpPr>
        <p:spPr>
          <a:xfrm>
            <a:off x="9196248" y="19279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BA48E6CB-8EE1-305D-F1BB-2BB56DF85F5A}"/>
              </a:ext>
            </a:extLst>
          </p:cNvPr>
          <p:cNvSpPr/>
          <p:nvPr/>
        </p:nvSpPr>
        <p:spPr>
          <a:xfrm>
            <a:off x="854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4D0170B-A33D-E46A-8E65-B51B50AE8726}"/>
              </a:ext>
            </a:extLst>
          </p:cNvPr>
          <p:cNvSpPr/>
          <p:nvPr/>
        </p:nvSpPr>
        <p:spPr>
          <a:xfrm>
            <a:off x="9844248" y="22516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2981BB7-9C24-9EE5-4140-AC900613D6AA}"/>
              </a:ext>
            </a:extLst>
          </p:cNvPr>
          <p:cNvSpPr/>
          <p:nvPr/>
        </p:nvSpPr>
        <p:spPr>
          <a:xfrm>
            <a:off x="887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27382627-49D5-E89E-2CDE-CC27372E044C}"/>
              </a:ext>
            </a:extLst>
          </p:cNvPr>
          <p:cNvSpPr/>
          <p:nvPr/>
        </p:nvSpPr>
        <p:spPr>
          <a:xfrm>
            <a:off x="9196248" y="225034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1205325D-50D4-E956-043F-96633C0F6BB6}"/>
              </a:ext>
            </a:extLst>
          </p:cNvPr>
          <p:cNvSpPr/>
          <p:nvPr/>
        </p:nvSpPr>
        <p:spPr>
          <a:xfrm>
            <a:off x="9520248" y="22501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3B7A8C29-66BB-CB53-660F-CB2C53A84CA2}"/>
              </a:ext>
            </a:extLst>
          </p:cNvPr>
          <p:cNvSpPr/>
          <p:nvPr/>
        </p:nvSpPr>
        <p:spPr>
          <a:xfrm>
            <a:off x="854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0147846F-A778-51B8-9484-544C3C166051}"/>
              </a:ext>
            </a:extLst>
          </p:cNvPr>
          <p:cNvSpPr/>
          <p:nvPr/>
        </p:nvSpPr>
        <p:spPr>
          <a:xfrm>
            <a:off x="9844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B4CF7A29-BAA8-3949-A364-DAFA1CE2C7BA}"/>
              </a:ext>
            </a:extLst>
          </p:cNvPr>
          <p:cNvSpPr/>
          <p:nvPr/>
        </p:nvSpPr>
        <p:spPr>
          <a:xfrm>
            <a:off x="887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CF4CECC3-6163-8E69-C08A-D1088E9EBBFF}"/>
              </a:ext>
            </a:extLst>
          </p:cNvPr>
          <p:cNvSpPr/>
          <p:nvPr/>
        </p:nvSpPr>
        <p:spPr>
          <a:xfrm>
            <a:off x="9196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FB16C1F9-0A14-35A0-804B-794FB41EA527}"/>
              </a:ext>
            </a:extLst>
          </p:cNvPr>
          <p:cNvSpPr/>
          <p:nvPr/>
        </p:nvSpPr>
        <p:spPr>
          <a:xfrm>
            <a:off x="9520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1B5CD0F-E969-3A36-6BE8-F1380BC4612C}"/>
              </a:ext>
            </a:extLst>
          </p:cNvPr>
          <p:cNvSpPr/>
          <p:nvPr/>
        </p:nvSpPr>
        <p:spPr>
          <a:xfrm>
            <a:off x="854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AFF61286-4F62-1132-E085-E4EA222FBFDA}"/>
              </a:ext>
            </a:extLst>
          </p:cNvPr>
          <p:cNvSpPr/>
          <p:nvPr/>
        </p:nvSpPr>
        <p:spPr>
          <a:xfrm>
            <a:off x="1049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E1D2CF32-5742-8786-5D4F-C579D3ED83AA}"/>
              </a:ext>
            </a:extLst>
          </p:cNvPr>
          <p:cNvSpPr/>
          <p:nvPr/>
        </p:nvSpPr>
        <p:spPr>
          <a:xfrm>
            <a:off x="1016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99A065DB-0241-E100-EC5F-5196E56BE57E}"/>
              </a:ext>
            </a:extLst>
          </p:cNvPr>
          <p:cNvSpPr/>
          <p:nvPr/>
        </p:nvSpPr>
        <p:spPr>
          <a:xfrm>
            <a:off x="1049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9418E143-7DC2-A221-2689-FD63C0B09E61}"/>
              </a:ext>
            </a:extLst>
          </p:cNvPr>
          <p:cNvSpPr/>
          <p:nvPr/>
        </p:nvSpPr>
        <p:spPr>
          <a:xfrm>
            <a:off x="1016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33859894-2C9D-66D6-D6DD-38528F636EBA}"/>
              </a:ext>
            </a:extLst>
          </p:cNvPr>
          <p:cNvSpPr/>
          <p:nvPr/>
        </p:nvSpPr>
        <p:spPr>
          <a:xfrm>
            <a:off x="10492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CE23CEFB-2D97-1B66-8DD2-068C5D59FD93}"/>
              </a:ext>
            </a:extLst>
          </p:cNvPr>
          <p:cNvSpPr/>
          <p:nvPr/>
        </p:nvSpPr>
        <p:spPr>
          <a:xfrm>
            <a:off x="1016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A356BD6-046F-C289-5E20-9C26BEDF2618}"/>
              </a:ext>
            </a:extLst>
          </p:cNvPr>
          <p:cNvSpPr/>
          <p:nvPr/>
        </p:nvSpPr>
        <p:spPr>
          <a:xfrm>
            <a:off x="10492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6B8DB759-E0B8-84EF-7CF7-FF3317B1EEDB}"/>
              </a:ext>
            </a:extLst>
          </p:cNvPr>
          <p:cNvSpPr/>
          <p:nvPr/>
        </p:nvSpPr>
        <p:spPr>
          <a:xfrm>
            <a:off x="10168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CE92B755-9A86-16C8-2035-3EEF026B2841}"/>
              </a:ext>
            </a:extLst>
          </p:cNvPr>
          <p:cNvSpPr/>
          <p:nvPr/>
        </p:nvSpPr>
        <p:spPr>
          <a:xfrm>
            <a:off x="1049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EEABAF4D-31CF-6E20-603B-5AA87AB3AF43}"/>
              </a:ext>
            </a:extLst>
          </p:cNvPr>
          <p:cNvSpPr/>
          <p:nvPr/>
        </p:nvSpPr>
        <p:spPr>
          <a:xfrm>
            <a:off x="10168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81694B4F-6887-E2B7-852C-9D1EB290C8D8}"/>
              </a:ext>
            </a:extLst>
          </p:cNvPr>
          <p:cNvSpPr/>
          <p:nvPr/>
        </p:nvSpPr>
        <p:spPr>
          <a:xfrm>
            <a:off x="1049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2B094023-228C-5A27-2D1A-66E23D9B031B}"/>
              </a:ext>
            </a:extLst>
          </p:cNvPr>
          <p:cNvSpPr/>
          <p:nvPr/>
        </p:nvSpPr>
        <p:spPr>
          <a:xfrm>
            <a:off x="1016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C2F3C5BA-AB11-0EE7-645B-70E73B480E3C}"/>
              </a:ext>
            </a:extLst>
          </p:cNvPr>
          <p:cNvSpPr/>
          <p:nvPr/>
        </p:nvSpPr>
        <p:spPr>
          <a:xfrm>
            <a:off x="1049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5D0D29F0-7DD3-5F6D-0336-4EBB288781D5}"/>
              </a:ext>
            </a:extLst>
          </p:cNvPr>
          <p:cNvSpPr/>
          <p:nvPr/>
        </p:nvSpPr>
        <p:spPr>
          <a:xfrm>
            <a:off x="1016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BD1289E9-F213-9197-5B6F-02A023371988}"/>
              </a:ext>
            </a:extLst>
          </p:cNvPr>
          <p:cNvSpPr/>
          <p:nvPr/>
        </p:nvSpPr>
        <p:spPr>
          <a:xfrm>
            <a:off x="1049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A7F7B7C8-E4B5-4684-A8AA-224DCAB2AF88}"/>
              </a:ext>
            </a:extLst>
          </p:cNvPr>
          <p:cNvSpPr/>
          <p:nvPr/>
        </p:nvSpPr>
        <p:spPr>
          <a:xfrm>
            <a:off x="1016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32A41AF6-1F09-5915-F153-0B4C0F97DA9A}"/>
              </a:ext>
            </a:extLst>
          </p:cNvPr>
          <p:cNvSpPr/>
          <p:nvPr/>
        </p:nvSpPr>
        <p:spPr>
          <a:xfrm>
            <a:off x="7576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B85A7EB-BC10-6A24-C9F0-0669F4BAF7AC}"/>
              </a:ext>
            </a:extLst>
          </p:cNvPr>
          <p:cNvSpPr/>
          <p:nvPr/>
        </p:nvSpPr>
        <p:spPr>
          <a:xfrm>
            <a:off x="7900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AFDAFF5-5929-4920-F7E7-9E12B7FF0BC9}"/>
              </a:ext>
            </a:extLst>
          </p:cNvPr>
          <p:cNvSpPr/>
          <p:nvPr/>
        </p:nvSpPr>
        <p:spPr>
          <a:xfrm>
            <a:off x="8224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833A5C51-88C0-2149-3655-E0D4EF5A398B}"/>
              </a:ext>
            </a:extLst>
          </p:cNvPr>
          <p:cNvSpPr/>
          <p:nvPr/>
        </p:nvSpPr>
        <p:spPr>
          <a:xfrm>
            <a:off x="7576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6E6B3C39-9960-1E87-469E-563562D56D4C}"/>
              </a:ext>
            </a:extLst>
          </p:cNvPr>
          <p:cNvSpPr/>
          <p:nvPr/>
        </p:nvSpPr>
        <p:spPr>
          <a:xfrm>
            <a:off x="7900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D2ED8852-EF93-835D-FEDD-87A05C67420F}"/>
              </a:ext>
            </a:extLst>
          </p:cNvPr>
          <p:cNvSpPr/>
          <p:nvPr/>
        </p:nvSpPr>
        <p:spPr>
          <a:xfrm>
            <a:off x="8224248" y="1605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82C265B1-1B2F-09DD-1E6F-BB2AA4827D23}"/>
              </a:ext>
            </a:extLst>
          </p:cNvPr>
          <p:cNvSpPr/>
          <p:nvPr/>
        </p:nvSpPr>
        <p:spPr>
          <a:xfrm>
            <a:off x="9844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63BAC7C2-447F-1FA7-65A4-F3455AA92B34}"/>
              </a:ext>
            </a:extLst>
          </p:cNvPr>
          <p:cNvSpPr/>
          <p:nvPr/>
        </p:nvSpPr>
        <p:spPr>
          <a:xfrm>
            <a:off x="8872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0732E96F-67C5-9491-8F98-C2BFE6FF09EA}"/>
              </a:ext>
            </a:extLst>
          </p:cNvPr>
          <p:cNvSpPr/>
          <p:nvPr/>
        </p:nvSpPr>
        <p:spPr>
          <a:xfrm>
            <a:off x="9196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A828624B-C040-ECCB-0AAD-7CB421927680}"/>
              </a:ext>
            </a:extLst>
          </p:cNvPr>
          <p:cNvSpPr/>
          <p:nvPr/>
        </p:nvSpPr>
        <p:spPr>
          <a:xfrm>
            <a:off x="9520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6B07AEB-57F8-0284-3DAD-33A07713696C}"/>
              </a:ext>
            </a:extLst>
          </p:cNvPr>
          <p:cNvSpPr/>
          <p:nvPr/>
        </p:nvSpPr>
        <p:spPr>
          <a:xfrm>
            <a:off x="9844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177276F-932A-76C9-6B97-8F6114F262C5}"/>
              </a:ext>
            </a:extLst>
          </p:cNvPr>
          <p:cNvSpPr/>
          <p:nvPr/>
        </p:nvSpPr>
        <p:spPr>
          <a:xfrm>
            <a:off x="8872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6655488-A6E8-DBF7-6137-CF2C5836DFE0}"/>
              </a:ext>
            </a:extLst>
          </p:cNvPr>
          <p:cNvSpPr/>
          <p:nvPr/>
        </p:nvSpPr>
        <p:spPr>
          <a:xfrm>
            <a:off x="8548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E90E167-48D9-79E9-525F-A265071174F6}"/>
              </a:ext>
            </a:extLst>
          </p:cNvPr>
          <p:cNvSpPr/>
          <p:nvPr/>
        </p:nvSpPr>
        <p:spPr>
          <a:xfrm>
            <a:off x="9844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C0CC2DF-D64E-D061-FA5C-C55703A97A36}"/>
              </a:ext>
            </a:extLst>
          </p:cNvPr>
          <p:cNvSpPr/>
          <p:nvPr/>
        </p:nvSpPr>
        <p:spPr>
          <a:xfrm>
            <a:off x="9196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7B0FEE30-D9B3-3AC9-DCD4-B3475947A649}"/>
              </a:ext>
            </a:extLst>
          </p:cNvPr>
          <p:cNvSpPr/>
          <p:nvPr/>
        </p:nvSpPr>
        <p:spPr>
          <a:xfrm>
            <a:off x="9520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24162A3-C8F7-C639-780E-7BD0147BE777}"/>
              </a:ext>
            </a:extLst>
          </p:cNvPr>
          <p:cNvSpPr/>
          <p:nvPr/>
        </p:nvSpPr>
        <p:spPr>
          <a:xfrm>
            <a:off x="8548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341A875-B9ED-AC23-13D0-FBB06118426A}"/>
              </a:ext>
            </a:extLst>
          </p:cNvPr>
          <p:cNvSpPr/>
          <p:nvPr/>
        </p:nvSpPr>
        <p:spPr>
          <a:xfrm>
            <a:off x="7252248" y="225203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87BD4CC-FB15-E140-BBB7-BA0DAA6669FE}"/>
              </a:ext>
            </a:extLst>
          </p:cNvPr>
          <p:cNvSpPr/>
          <p:nvPr/>
        </p:nvSpPr>
        <p:spPr>
          <a:xfrm>
            <a:off x="9520248" y="192767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43BADC0-964A-1F78-0C59-56BABA281103}"/>
              </a:ext>
            </a:extLst>
          </p:cNvPr>
          <p:cNvSpPr/>
          <p:nvPr/>
        </p:nvSpPr>
        <p:spPr>
          <a:xfrm>
            <a:off x="9196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8CD42ED0-B557-22D5-C0FB-3FC72C6FF307}"/>
              </a:ext>
            </a:extLst>
          </p:cNvPr>
          <p:cNvSpPr/>
          <p:nvPr/>
        </p:nvSpPr>
        <p:spPr>
          <a:xfrm>
            <a:off x="9520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5659E2DD-02EC-2590-4D36-0A801D2D55FB}"/>
              </a:ext>
            </a:extLst>
          </p:cNvPr>
          <p:cNvSpPr/>
          <p:nvPr/>
        </p:nvSpPr>
        <p:spPr>
          <a:xfrm>
            <a:off x="8224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E732C028-AE00-BA76-0955-270C8B2BA4C5}"/>
              </a:ext>
            </a:extLst>
          </p:cNvPr>
          <p:cNvSpPr/>
          <p:nvPr/>
        </p:nvSpPr>
        <p:spPr>
          <a:xfrm>
            <a:off x="7252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D44F3287-2EFA-2CB6-ECE1-45ED1E3FECD9}"/>
              </a:ext>
            </a:extLst>
          </p:cNvPr>
          <p:cNvSpPr/>
          <p:nvPr/>
        </p:nvSpPr>
        <p:spPr>
          <a:xfrm>
            <a:off x="7576248" y="36336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305C5F81-A5D0-1E18-6D9D-93AEF4AB1B44}"/>
              </a:ext>
            </a:extLst>
          </p:cNvPr>
          <p:cNvSpPr/>
          <p:nvPr/>
        </p:nvSpPr>
        <p:spPr>
          <a:xfrm>
            <a:off x="7900248" y="3633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43A39352-C8D8-56AA-C962-567151637CF8}"/>
              </a:ext>
            </a:extLst>
          </p:cNvPr>
          <p:cNvSpPr/>
          <p:nvPr/>
        </p:nvSpPr>
        <p:spPr>
          <a:xfrm>
            <a:off x="6928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9812F6C2-B52E-B916-B88E-368D1313F797}"/>
              </a:ext>
            </a:extLst>
          </p:cNvPr>
          <p:cNvSpPr/>
          <p:nvPr/>
        </p:nvSpPr>
        <p:spPr>
          <a:xfrm>
            <a:off x="8224248" y="3957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3195EC1F-DECB-249D-E893-2F56919AD57D}"/>
              </a:ext>
            </a:extLst>
          </p:cNvPr>
          <p:cNvSpPr/>
          <p:nvPr/>
        </p:nvSpPr>
        <p:spPr>
          <a:xfrm>
            <a:off x="7252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F382DBF4-79B1-EF0B-9721-E56C2E0153A7}"/>
              </a:ext>
            </a:extLst>
          </p:cNvPr>
          <p:cNvSpPr/>
          <p:nvPr/>
        </p:nvSpPr>
        <p:spPr>
          <a:xfrm>
            <a:off x="7576248" y="39560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C1A83424-5870-E1CE-50B0-0F1638B95B40}"/>
              </a:ext>
            </a:extLst>
          </p:cNvPr>
          <p:cNvSpPr/>
          <p:nvPr/>
        </p:nvSpPr>
        <p:spPr>
          <a:xfrm>
            <a:off x="7900248" y="395579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7BC742CD-B337-B365-7F87-D162B0EEED5E}"/>
              </a:ext>
            </a:extLst>
          </p:cNvPr>
          <p:cNvSpPr/>
          <p:nvPr/>
        </p:nvSpPr>
        <p:spPr>
          <a:xfrm>
            <a:off x="6928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1F67869F-5826-3BEB-76E7-DADCF4B39B0E}"/>
              </a:ext>
            </a:extLst>
          </p:cNvPr>
          <p:cNvSpPr/>
          <p:nvPr/>
        </p:nvSpPr>
        <p:spPr>
          <a:xfrm>
            <a:off x="8224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F35E8409-35E2-573B-BAA9-6179F174F586}"/>
              </a:ext>
            </a:extLst>
          </p:cNvPr>
          <p:cNvSpPr/>
          <p:nvPr/>
        </p:nvSpPr>
        <p:spPr>
          <a:xfrm>
            <a:off x="7252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5CE101DA-75EE-9242-E289-CCBBF61C19A7}"/>
              </a:ext>
            </a:extLst>
          </p:cNvPr>
          <p:cNvSpPr/>
          <p:nvPr/>
        </p:nvSpPr>
        <p:spPr>
          <a:xfrm>
            <a:off x="6928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8EE9A768-4C4B-4A6D-AE18-54D19D633C9D}"/>
              </a:ext>
            </a:extLst>
          </p:cNvPr>
          <p:cNvSpPr/>
          <p:nvPr/>
        </p:nvSpPr>
        <p:spPr>
          <a:xfrm>
            <a:off x="7252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62C03386-9E45-3D15-1DDD-560DF5BC56BA}"/>
              </a:ext>
            </a:extLst>
          </p:cNvPr>
          <p:cNvSpPr/>
          <p:nvPr/>
        </p:nvSpPr>
        <p:spPr>
          <a:xfrm>
            <a:off x="6928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09AED04C-94D7-83B8-0606-9086AA60E55D}"/>
              </a:ext>
            </a:extLst>
          </p:cNvPr>
          <p:cNvSpPr/>
          <p:nvPr/>
        </p:nvSpPr>
        <p:spPr>
          <a:xfrm>
            <a:off x="7252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F14F5B38-2289-0EFB-8F78-E9CCB7A2B90D}"/>
              </a:ext>
            </a:extLst>
          </p:cNvPr>
          <p:cNvSpPr/>
          <p:nvPr/>
        </p:nvSpPr>
        <p:spPr>
          <a:xfrm>
            <a:off x="7576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F84603C7-C02E-0C4A-9ABE-AA42DF9DA41E}"/>
              </a:ext>
            </a:extLst>
          </p:cNvPr>
          <p:cNvSpPr/>
          <p:nvPr/>
        </p:nvSpPr>
        <p:spPr>
          <a:xfrm>
            <a:off x="7900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D74A1B04-DB41-52B6-1C85-B4B79439E408}"/>
              </a:ext>
            </a:extLst>
          </p:cNvPr>
          <p:cNvSpPr/>
          <p:nvPr/>
        </p:nvSpPr>
        <p:spPr>
          <a:xfrm>
            <a:off x="6928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B6FCBA04-8C2D-F7D5-7545-9D1C5CB12789}"/>
              </a:ext>
            </a:extLst>
          </p:cNvPr>
          <p:cNvSpPr/>
          <p:nvPr/>
        </p:nvSpPr>
        <p:spPr>
          <a:xfrm>
            <a:off x="9844248" y="363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94EEB2D9-2E15-2B37-D2AF-3C34DE523DD1}"/>
              </a:ext>
            </a:extLst>
          </p:cNvPr>
          <p:cNvSpPr/>
          <p:nvPr/>
        </p:nvSpPr>
        <p:spPr>
          <a:xfrm>
            <a:off x="887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26EC234D-2381-A73A-5B4B-32F97051C67B}"/>
              </a:ext>
            </a:extLst>
          </p:cNvPr>
          <p:cNvSpPr/>
          <p:nvPr/>
        </p:nvSpPr>
        <p:spPr>
          <a:xfrm>
            <a:off x="9196248" y="363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D1530309-D6AC-6E26-0C1A-9E977CDBC189}"/>
              </a:ext>
            </a:extLst>
          </p:cNvPr>
          <p:cNvSpPr/>
          <p:nvPr/>
        </p:nvSpPr>
        <p:spPr>
          <a:xfrm>
            <a:off x="9520248" y="363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C31B0FC1-5991-7D47-5C12-A531E93D5CC0}"/>
              </a:ext>
            </a:extLst>
          </p:cNvPr>
          <p:cNvSpPr/>
          <p:nvPr/>
        </p:nvSpPr>
        <p:spPr>
          <a:xfrm>
            <a:off x="854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F9A2824A-15B2-BD35-6BB2-4F0534231342}"/>
              </a:ext>
            </a:extLst>
          </p:cNvPr>
          <p:cNvSpPr/>
          <p:nvPr/>
        </p:nvSpPr>
        <p:spPr>
          <a:xfrm>
            <a:off x="9844248" y="395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B20C1C6D-17BA-AAA1-8723-9538DED461C6}"/>
              </a:ext>
            </a:extLst>
          </p:cNvPr>
          <p:cNvSpPr/>
          <p:nvPr/>
        </p:nvSpPr>
        <p:spPr>
          <a:xfrm>
            <a:off x="887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7C499EC7-EE52-7B37-596B-1BDDC8B0AD93}"/>
              </a:ext>
            </a:extLst>
          </p:cNvPr>
          <p:cNvSpPr/>
          <p:nvPr/>
        </p:nvSpPr>
        <p:spPr>
          <a:xfrm>
            <a:off x="9196248" y="395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FF4E476C-AD25-C4C9-BCEC-4CF40365217A}"/>
              </a:ext>
            </a:extLst>
          </p:cNvPr>
          <p:cNvSpPr/>
          <p:nvPr/>
        </p:nvSpPr>
        <p:spPr>
          <a:xfrm>
            <a:off x="9520248" y="395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8E054D2F-423B-5B4A-4CED-A83FD02B046C}"/>
              </a:ext>
            </a:extLst>
          </p:cNvPr>
          <p:cNvSpPr/>
          <p:nvPr/>
        </p:nvSpPr>
        <p:spPr>
          <a:xfrm>
            <a:off x="854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291BD06A-804B-6E7B-8B4C-92F74D3F2992}"/>
              </a:ext>
            </a:extLst>
          </p:cNvPr>
          <p:cNvSpPr/>
          <p:nvPr/>
        </p:nvSpPr>
        <p:spPr>
          <a:xfrm>
            <a:off x="854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BB42ADD6-DDE4-5CFF-D536-193415383D3B}"/>
              </a:ext>
            </a:extLst>
          </p:cNvPr>
          <p:cNvSpPr/>
          <p:nvPr/>
        </p:nvSpPr>
        <p:spPr>
          <a:xfrm>
            <a:off x="887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CBEFE3FE-1409-43E7-0242-9F9DBE554E3D}"/>
              </a:ext>
            </a:extLst>
          </p:cNvPr>
          <p:cNvSpPr/>
          <p:nvPr/>
        </p:nvSpPr>
        <p:spPr>
          <a:xfrm>
            <a:off x="8224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4C56A212-5181-0A39-9190-6E70887B2ACD}"/>
              </a:ext>
            </a:extLst>
          </p:cNvPr>
          <p:cNvSpPr/>
          <p:nvPr/>
        </p:nvSpPr>
        <p:spPr>
          <a:xfrm>
            <a:off x="7252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C32CED81-D138-6835-F08A-4860F861FA29}"/>
              </a:ext>
            </a:extLst>
          </p:cNvPr>
          <p:cNvSpPr/>
          <p:nvPr/>
        </p:nvSpPr>
        <p:spPr>
          <a:xfrm>
            <a:off x="7576248" y="525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A06E0AA1-CEE9-3D8B-90B1-217B31404CAB}"/>
              </a:ext>
            </a:extLst>
          </p:cNvPr>
          <p:cNvSpPr/>
          <p:nvPr/>
        </p:nvSpPr>
        <p:spPr>
          <a:xfrm>
            <a:off x="7900248" y="525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0BEA2381-5AC7-A5DD-C8D7-B643501CCA65}"/>
              </a:ext>
            </a:extLst>
          </p:cNvPr>
          <p:cNvSpPr/>
          <p:nvPr/>
        </p:nvSpPr>
        <p:spPr>
          <a:xfrm>
            <a:off x="6928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B7E144A6-79C3-1CDB-7EE8-02F531C14837}"/>
              </a:ext>
            </a:extLst>
          </p:cNvPr>
          <p:cNvSpPr/>
          <p:nvPr/>
        </p:nvSpPr>
        <p:spPr>
          <a:xfrm>
            <a:off x="8224248" y="557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36709B05-66FA-0359-FC1C-F63752739739}"/>
              </a:ext>
            </a:extLst>
          </p:cNvPr>
          <p:cNvSpPr/>
          <p:nvPr/>
        </p:nvSpPr>
        <p:spPr>
          <a:xfrm>
            <a:off x="7576248" y="557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522419C6-2BB5-E859-383B-36C92E2EFD88}"/>
              </a:ext>
            </a:extLst>
          </p:cNvPr>
          <p:cNvSpPr/>
          <p:nvPr/>
        </p:nvSpPr>
        <p:spPr>
          <a:xfrm>
            <a:off x="7900248" y="557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D1B335C2-BC3A-7E91-0084-ABDF7F7C8DC8}"/>
              </a:ext>
            </a:extLst>
          </p:cNvPr>
          <p:cNvSpPr/>
          <p:nvPr/>
        </p:nvSpPr>
        <p:spPr>
          <a:xfrm>
            <a:off x="6928248" y="557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591F8C45-2648-CDBA-C88A-1D578F0751F0}"/>
              </a:ext>
            </a:extLst>
          </p:cNvPr>
          <p:cNvSpPr/>
          <p:nvPr/>
        </p:nvSpPr>
        <p:spPr>
          <a:xfrm>
            <a:off x="8224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8FA90B63-5301-74B1-EC55-371C3E84200B}"/>
              </a:ext>
            </a:extLst>
          </p:cNvPr>
          <p:cNvSpPr/>
          <p:nvPr/>
        </p:nvSpPr>
        <p:spPr>
          <a:xfrm>
            <a:off x="7252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063793BD-EA35-DDD4-E612-A1CC653DE914}"/>
              </a:ext>
            </a:extLst>
          </p:cNvPr>
          <p:cNvSpPr/>
          <p:nvPr/>
        </p:nvSpPr>
        <p:spPr>
          <a:xfrm>
            <a:off x="7576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2D5C0956-F1B9-7716-C197-48F0484CBDB0}"/>
              </a:ext>
            </a:extLst>
          </p:cNvPr>
          <p:cNvSpPr/>
          <p:nvPr/>
        </p:nvSpPr>
        <p:spPr>
          <a:xfrm>
            <a:off x="7900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8BEED220-FADC-7D4A-639C-60BE6F09561F}"/>
              </a:ext>
            </a:extLst>
          </p:cNvPr>
          <p:cNvSpPr/>
          <p:nvPr/>
        </p:nvSpPr>
        <p:spPr>
          <a:xfrm>
            <a:off x="6928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B2D36681-29AD-89FE-A0C6-FC614F4DB2DD}"/>
              </a:ext>
            </a:extLst>
          </p:cNvPr>
          <p:cNvSpPr/>
          <p:nvPr/>
        </p:nvSpPr>
        <p:spPr>
          <a:xfrm>
            <a:off x="9844248" y="5249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EA0AEA36-92DF-980E-0E16-391E4DCB92A0}"/>
              </a:ext>
            </a:extLst>
          </p:cNvPr>
          <p:cNvSpPr/>
          <p:nvPr/>
        </p:nvSpPr>
        <p:spPr>
          <a:xfrm>
            <a:off x="887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A49FED64-96A1-10B6-A798-2AB8A420BC18}"/>
              </a:ext>
            </a:extLst>
          </p:cNvPr>
          <p:cNvSpPr/>
          <p:nvPr/>
        </p:nvSpPr>
        <p:spPr>
          <a:xfrm>
            <a:off x="9196248" y="52507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FEEF8EB3-A5E0-7807-507E-1066C5800B31}"/>
              </a:ext>
            </a:extLst>
          </p:cNvPr>
          <p:cNvSpPr/>
          <p:nvPr/>
        </p:nvSpPr>
        <p:spPr>
          <a:xfrm>
            <a:off x="854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9CEE281C-6E2B-8759-E818-E620F7FAAEE5}"/>
              </a:ext>
            </a:extLst>
          </p:cNvPr>
          <p:cNvSpPr/>
          <p:nvPr/>
        </p:nvSpPr>
        <p:spPr>
          <a:xfrm>
            <a:off x="9844248" y="557448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777BAA64-5A77-F67D-2671-EA829304E0CE}"/>
              </a:ext>
            </a:extLst>
          </p:cNvPr>
          <p:cNvSpPr/>
          <p:nvPr/>
        </p:nvSpPr>
        <p:spPr>
          <a:xfrm>
            <a:off x="887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F0549271-F699-F831-DD74-8BB8F91F13EC}"/>
              </a:ext>
            </a:extLst>
          </p:cNvPr>
          <p:cNvSpPr/>
          <p:nvPr/>
        </p:nvSpPr>
        <p:spPr>
          <a:xfrm>
            <a:off x="9196248" y="55731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E1B058FA-3F7E-4A85-D679-A447BE850B5C}"/>
              </a:ext>
            </a:extLst>
          </p:cNvPr>
          <p:cNvSpPr/>
          <p:nvPr/>
        </p:nvSpPr>
        <p:spPr>
          <a:xfrm>
            <a:off x="9520248" y="5572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20D4CA21-910C-7873-990A-C7C8C314868A}"/>
              </a:ext>
            </a:extLst>
          </p:cNvPr>
          <p:cNvSpPr/>
          <p:nvPr/>
        </p:nvSpPr>
        <p:spPr>
          <a:xfrm>
            <a:off x="854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B77FBC34-96C1-0E57-F171-69CEF3B97150}"/>
              </a:ext>
            </a:extLst>
          </p:cNvPr>
          <p:cNvSpPr/>
          <p:nvPr/>
        </p:nvSpPr>
        <p:spPr>
          <a:xfrm>
            <a:off x="9844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2E78D560-65B4-2541-CB5A-D2E41509C751}"/>
              </a:ext>
            </a:extLst>
          </p:cNvPr>
          <p:cNvSpPr/>
          <p:nvPr/>
        </p:nvSpPr>
        <p:spPr>
          <a:xfrm>
            <a:off x="887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1FAF609A-2E72-951D-F59F-36237F9B2615}"/>
              </a:ext>
            </a:extLst>
          </p:cNvPr>
          <p:cNvSpPr/>
          <p:nvPr/>
        </p:nvSpPr>
        <p:spPr>
          <a:xfrm>
            <a:off x="9196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A4AE7CF-2CFC-4B84-77D8-A66167772262}"/>
              </a:ext>
            </a:extLst>
          </p:cNvPr>
          <p:cNvSpPr/>
          <p:nvPr/>
        </p:nvSpPr>
        <p:spPr>
          <a:xfrm>
            <a:off x="9520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E81CCE58-0E0C-ECA9-4B18-EC0E37FDE9C6}"/>
              </a:ext>
            </a:extLst>
          </p:cNvPr>
          <p:cNvSpPr/>
          <p:nvPr/>
        </p:nvSpPr>
        <p:spPr>
          <a:xfrm>
            <a:off x="854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29C0F0F2-76E7-F2FA-B2FD-6E6C6CFA45CB}"/>
              </a:ext>
            </a:extLst>
          </p:cNvPr>
          <p:cNvSpPr/>
          <p:nvPr/>
        </p:nvSpPr>
        <p:spPr>
          <a:xfrm>
            <a:off x="1049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2FB83A9D-CA59-C40C-72B3-9C360114A284}"/>
              </a:ext>
            </a:extLst>
          </p:cNvPr>
          <p:cNvSpPr/>
          <p:nvPr/>
        </p:nvSpPr>
        <p:spPr>
          <a:xfrm>
            <a:off x="1016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7E8C3041-3181-D872-C84A-D69CD29D7A5F}"/>
              </a:ext>
            </a:extLst>
          </p:cNvPr>
          <p:cNvSpPr/>
          <p:nvPr/>
        </p:nvSpPr>
        <p:spPr>
          <a:xfrm>
            <a:off x="1049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7A0ADCA-8CC6-23C0-8EB7-929AA712EAA4}"/>
              </a:ext>
            </a:extLst>
          </p:cNvPr>
          <p:cNvSpPr/>
          <p:nvPr/>
        </p:nvSpPr>
        <p:spPr>
          <a:xfrm>
            <a:off x="1016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070933C0-DF91-A780-86A4-22A8B1012816}"/>
              </a:ext>
            </a:extLst>
          </p:cNvPr>
          <p:cNvSpPr/>
          <p:nvPr/>
        </p:nvSpPr>
        <p:spPr>
          <a:xfrm>
            <a:off x="10492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A6A871B-7F9F-90E9-858B-BD1169359EC0}"/>
              </a:ext>
            </a:extLst>
          </p:cNvPr>
          <p:cNvSpPr/>
          <p:nvPr/>
        </p:nvSpPr>
        <p:spPr>
          <a:xfrm>
            <a:off x="1016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262ACCB1-142D-90F6-CBCB-AB6B65B1CE5C}"/>
              </a:ext>
            </a:extLst>
          </p:cNvPr>
          <p:cNvSpPr/>
          <p:nvPr/>
        </p:nvSpPr>
        <p:spPr>
          <a:xfrm>
            <a:off x="10492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BB2BA16B-321C-CB03-2CA9-CE698CAE22F8}"/>
              </a:ext>
            </a:extLst>
          </p:cNvPr>
          <p:cNvSpPr/>
          <p:nvPr/>
        </p:nvSpPr>
        <p:spPr>
          <a:xfrm>
            <a:off x="10168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6C662381-8352-AE0D-A965-0CFDD27928A4}"/>
              </a:ext>
            </a:extLst>
          </p:cNvPr>
          <p:cNvSpPr/>
          <p:nvPr/>
        </p:nvSpPr>
        <p:spPr>
          <a:xfrm>
            <a:off x="1049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3190CA17-5912-6334-D161-500FD8F83ACF}"/>
              </a:ext>
            </a:extLst>
          </p:cNvPr>
          <p:cNvSpPr/>
          <p:nvPr/>
        </p:nvSpPr>
        <p:spPr>
          <a:xfrm>
            <a:off x="10168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63785D89-DD37-407C-A8EE-FB030DCDD3DD}"/>
              </a:ext>
            </a:extLst>
          </p:cNvPr>
          <p:cNvSpPr/>
          <p:nvPr/>
        </p:nvSpPr>
        <p:spPr>
          <a:xfrm>
            <a:off x="1049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9D20F57-16D7-7E4A-BE08-F46A84778F87}"/>
              </a:ext>
            </a:extLst>
          </p:cNvPr>
          <p:cNvSpPr/>
          <p:nvPr/>
        </p:nvSpPr>
        <p:spPr>
          <a:xfrm>
            <a:off x="1016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B280B74C-2CB2-7244-3DAB-88F6F18570CA}"/>
              </a:ext>
            </a:extLst>
          </p:cNvPr>
          <p:cNvSpPr/>
          <p:nvPr/>
        </p:nvSpPr>
        <p:spPr>
          <a:xfrm>
            <a:off x="1049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6368899E-AA5F-55CA-EF0E-BB6E901C64EA}"/>
              </a:ext>
            </a:extLst>
          </p:cNvPr>
          <p:cNvSpPr/>
          <p:nvPr/>
        </p:nvSpPr>
        <p:spPr>
          <a:xfrm>
            <a:off x="1016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5480B1D4-FC0D-8E6E-3589-294A0C6F2682}"/>
              </a:ext>
            </a:extLst>
          </p:cNvPr>
          <p:cNvSpPr/>
          <p:nvPr/>
        </p:nvSpPr>
        <p:spPr>
          <a:xfrm>
            <a:off x="1049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20B51FB9-84D3-5096-AE68-2FB3911CE424}"/>
              </a:ext>
            </a:extLst>
          </p:cNvPr>
          <p:cNvSpPr/>
          <p:nvPr/>
        </p:nvSpPr>
        <p:spPr>
          <a:xfrm>
            <a:off x="1016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1B0C7172-2F32-8BC7-D498-2AE739A74D8D}"/>
              </a:ext>
            </a:extLst>
          </p:cNvPr>
          <p:cNvSpPr/>
          <p:nvPr/>
        </p:nvSpPr>
        <p:spPr>
          <a:xfrm>
            <a:off x="7576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E8E0B82C-B020-6CFC-E239-25E1FC25120C}"/>
              </a:ext>
            </a:extLst>
          </p:cNvPr>
          <p:cNvSpPr/>
          <p:nvPr/>
        </p:nvSpPr>
        <p:spPr>
          <a:xfrm>
            <a:off x="7900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33302B4-77B6-418A-4074-A787A4FBF0F3}"/>
              </a:ext>
            </a:extLst>
          </p:cNvPr>
          <p:cNvSpPr/>
          <p:nvPr/>
        </p:nvSpPr>
        <p:spPr>
          <a:xfrm>
            <a:off x="8224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F0883C71-980C-3C53-EFB6-F484C08E0C5C}"/>
              </a:ext>
            </a:extLst>
          </p:cNvPr>
          <p:cNvSpPr/>
          <p:nvPr/>
        </p:nvSpPr>
        <p:spPr>
          <a:xfrm>
            <a:off x="7576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9912B898-CE34-93CF-F037-C7FDE79CBA33}"/>
              </a:ext>
            </a:extLst>
          </p:cNvPr>
          <p:cNvSpPr/>
          <p:nvPr/>
        </p:nvSpPr>
        <p:spPr>
          <a:xfrm>
            <a:off x="7900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C8B64828-D41B-E2E2-04A9-3EF8315EA820}"/>
              </a:ext>
            </a:extLst>
          </p:cNvPr>
          <p:cNvSpPr/>
          <p:nvPr/>
        </p:nvSpPr>
        <p:spPr>
          <a:xfrm>
            <a:off x="8224248" y="4928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BFFA4249-D5E5-AB08-0911-A2DE7EF8919D}"/>
              </a:ext>
            </a:extLst>
          </p:cNvPr>
          <p:cNvSpPr/>
          <p:nvPr/>
        </p:nvSpPr>
        <p:spPr>
          <a:xfrm>
            <a:off x="9844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A4818F8A-C627-75FD-62A9-4B0E969D9EA9}"/>
              </a:ext>
            </a:extLst>
          </p:cNvPr>
          <p:cNvSpPr/>
          <p:nvPr/>
        </p:nvSpPr>
        <p:spPr>
          <a:xfrm>
            <a:off x="8872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F933224F-92D5-357C-2BB8-468D1CDDAF9F}"/>
              </a:ext>
            </a:extLst>
          </p:cNvPr>
          <p:cNvSpPr/>
          <p:nvPr/>
        </p:nvSpPr>
        <p:spPr>
          <a:xfrm>
            <a:off x="9196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A7F4CFB6-2FE1-42DA-2CEE-9A7F9F3EE360}"/>
              </a:ext>
            </a:extLst>
          </p:cNvPr>
          <p:cNvSpPr/>
          <p:nvPr/>
        </p:nvSpPr>
        <p:spPr>
          <a:xfrm>
            <a:off x="9520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7DE2005-843C-9434-8775-437E09A925DA}"/>
              </a:ext>
            </a:extLst>
          </p:cNvPr>
          <p:cNvSpPr/>
          <p:nvPr/>
        </p:nvSpPr>
        <p:spPr>
          <a:xfrm>
            <a:off x="9844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4EE9E588-89BC-B65B-40CD-559F65A92C84}"/>
              </a:ext>
            </a:extLst>
          </p:cNvPr>
          <p:cNvSpPr/>
          <p:nvPr/>
        </p:nvSpPr>
        <p:spPr>
          <a:xfrm>
            <a:off x="8872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659C4ED2-C32C-5CE3-4F3B-1D9D4B37AB74}"/>
              </a:ext>
            </a:extLst>
          </p:cNvPr>
          <p:cNvSpPr/>
          <p:nvPr/>
        </p:nvSpPr>
        <p:spPr>
          <a:xfrm>
            <a:off x="8548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7C4D1997-7E2E-B32B-D9DD-4E0EC614D1F1}"/>
              </a:ext>
            </a:extLst>
          </p:cNvPr>
          <p:cNvSpPr/>
          <p:nvPr/>
        </p:nvSpPr>
        <p:spPr>
          <a:xfrm>
            <a:off x="9844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73DA4E2-80BD-F71D-6F5E-C152A6BAB634}"/>
              </a:ext>
            </a:extLst>
          </p:cNvPr>
          <p:cNvSpPr/>
          <p:nvPr/>
        </p:nvSpPr>
        <p:spPr>
          <a:xfrm>
            <a:off x="9196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EEE56CB7-D986-B0EC-F26E-9A6954259FA7}"/>
              </a:ext>
            </a:extLst>
          </p:cNvPr>
          <p:cNvSpPr/>
          <p:nvPr/>
        </p:nvSpPr>
        <p:spPr>
          <a:xfrm>
            <a:off x="9520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937BAF41-4891-F3B5-1BFC-A6DC7379D05A}"/>
              </a:ext>
            </a:extLst>
          </p:cNvPr>
          <p:cNvSpPr/>
          <p:nvPr/>
        </p:nvSpPr>
        <p:spPr>
          <a:xfrm>
            <a:off x="8548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08BECA25-6CCF-20DE-5A25-EB28CA1B8624}"/>
              </a:ext>
            </a:extLst>
          </p:cNvPr>
          <p:cNvSpPr/>
          <p:nvPr/>
        </p:nvSpPr>
        <p:spPr>
          <a:xfrm>
            <a:off x="7252248" y="557483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7FCE3376-9516-918B-38E2-C2B6E70E823F}"/>
              </a:ext>
            </a:extLst>
          </p:cNvPr>
          <p:cNvSpPr/>
          <p:nvPr/>
        </p:nvSpPr>
        <p:spPr>
          <a:xfrm>
            <a:off x="9520248" y="525048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C9516298-F027-5C51-8C70-4D6F7D7D325E}"/>
              </a:ext>
            </a:extLst>
          </p:cNvPr>
          <p:cNvSpPr/>
          <p:nvPr/>
        </p:nvSpPr>
        <p:spPr>
          <a:xfrm>
            <a:off x="9196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C509D2-0859-CCEA-4ECC-D206FCA2C327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365603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1D7EEBB-A547-7CEC-7FAC-53B60E0BD5FF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C87D7-C75C-FC9F-ED68-05312C19822A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08320-C694-1B2F-2A6C-6FC918AE2803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0D7E1-AA0F-E5EB-8D9E-C9F3E62303D0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4ED18-86DD-6CBD-391C-D452DA0F978B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CF976-C7F6-A358-019A-BF092A9BAC23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3156F-B96D-0E7E-4D72-A6B51AB51989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E2386-CD0F-8573-5616-9A83E5B8DFDE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4D3E7-B786-0F71-51EA-F3FFE5E9B14E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FB065-C932-2524-3E15-927427F508E3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D3C605-C49B-0A98-138B-FA7E13E3F461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59F0D-7578-03F4-0527-21B10205AEF3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AE69A-FB3A-4A69-364C-E14AE3AF7BA3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A45105-1554-E4A5-A408-49B9671D30F5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11B19-9205-AE3A-D510-34DA022C8BDC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10B01-90CE-ABCB-7033-5D449A176B38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CF2FC-584B-A22D-B2C8-F2B1589B200E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61310B-5FEC-CCD6-CEB7-4EE6EFB3926E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F2B3B-DD64-192D-D543-A316BFB0B0F7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0C4F4-D791-C3D0-0ED2-96640A0D00C2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2EC86B-E342-D1EC-A155-0C41B542406F}"/>
              </a:ext>
            </a:extLst>
          </p:cNvPr>
          <p:cNvSpPr txBox="1"/>
          <p:nvPr/>
        </p:nvSpPr>
        <p:spPr>
          <a:xfrm>
            <a:off x="2477361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E3D9E-91F9-663A-5353-0C50B111A398}"/>
              </a:ext>
            </a:extLst>
          </p:cNvPr>
          <p:cNvSpPr/>
          <p:nvPr/>
        </p:nvSpPr>
        <p:spPr>
          <a:xfrm>
            <a:off x="2987093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E5EA8B-B163-0E67-BEE1-CB72DFCDEDA5}"/>
              </a:ext>
            </a:extLst>
          </p:cNvPr>
          <p:cNvSpPr/>
          <p:nvPr/>
        </p:nvSpPr>
        <p:spPr>
          <a:xfrm>
            <a:off x="3311093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E45C13-7A6B-E43E-3A50-1513E13032BD}"/>
              </a:ext>
            </a:extLst>
          </p:cNvPr>
          <p:cNvSpPr/>
          <p:nvPr/>
        </p:nvSpPr>
        <p:spPr>
          <a:xfrm>
            <a:off x="2663093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4E3526-28CA-D37D-B4CE-3585CD1D8918}"/>
              </a:ext>
            </a:extLst>
          </p:cNvPr>
          <p:cNvSpPr/>
          <p:nvPr/>
        </p:nvSpPr>
        <p:spPr>
          <a:xfrm>
            <a:off x="2987093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95B541-5E4E-34F3-5CFE-A85B8E76E063}"/>
              </a:ext>
            </a:extLst>
          </p:cNvPr>
          <p:cNvSpPr/>
          <p:nvPr/>
        </p:nvSpPr>
        <p:spPr>
          <a:xfrm>
            <a:off x="3311093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57302-9F77-7B7F-7DCE-2101F6E89B7E}"/>
              </a:ext>
            </a:extLst>
          </p:cNvPr>
          <p:cNvSpPr/>
          <p:nvPr/>
        </p:nvSpPr>
        <p:spPr>
          <a:xfrm>
            <a:off x="2663093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6581B-FF17-F7EF-DDB4-A2EE8089E2DC}"/>
              </a:ext>
            </a:extLst>
          </p:cNvPr>
          <p:cNvSpPr/>
          <p:nvPr/>
        </p:nvSpPr>
        <p:spPr>
          <a:xfrm>
            <a:off x="2987093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2E59C-4338-05B1-1CD8-4E3CE3C83E66}"/>
              </a:ext>
            </a:extLst>
          </p:cNvPr>
          <p:cNvSpPr/>
          <p:nvPr/>
        </p:nvSpPr>
        <p:spPr>
          <a:xfrm>
            <a:off x="3311093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2C961-A050-5EE6-D3BA-1041FA1A312F}"/>
              </a:ext>
            </a:extLst>
          </p:cNvPr>
          <p:cNvSpPr/>
          <p:nvPr/>
        </p:nvSpPr>
        <p:spPr>
          <a:xfrm>
            <a:off x="2663093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32AD30-BD9C-7209-73B2-5F984BB89889}"/>
              </a:ext>
            </a:extLst>
          </p:cNvPr>
          <p:cNvSpPr txBox="1"/>
          <p:nvPr/>
        </p:nvSpPr>
        <p:spPr>
          <a:xfrm>
            <a:off x="2474269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C31A5B-8447-1D98-2C9E-E271DD45940A}"/>
              </a:ext>
            </a:extLst>
          </p:cNvPr>
          <p:cNvSpPr/>
          <p:nvPr/>
        </p:nvSpPr>
        <p:spPr>
          <a:xfrm>
            <a:off x="2984001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B987B-1987-26ED-C7A5-2D04DD80892D}"/>
              </a:ext>
            </a:extLst>
          </p:cNvPr>
          <p:cNvSpPr/>
          <p:nvPr/>
        </p:nvSpPr>
        <p:spPr>
          <a:xfrm>
            <a:off x="3308001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936BC5-3D3C-EE31-75F1-7DFF62B5DF5C}"/>
              </a:ext>
            </a:extLst>
          </p:cNvPr>
          <p:cNvSpPr/>
          <p:nvPr/>
        </p:nvSpPr>
        <p:spPr>
          <a:xfrm>
            <a:off x="2660001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4C215-60A2-DF81-D2A5-B2D522DA8EAC}"/>
              </a:ext>
            </a:extLst>
          </p:cNvPr>
          <p:cNvSpPr/>
          <p:nvPr/>
        </p:nvSpPr>
        <p:spPr>
          <a:xfrm>
            <a:off x="2984001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9CA19-BF27-F60C-22F1-462C05067499}"/>
              </a:ext>
            </a:extLst>
          </p:cNvPr>
          <p:cNvSpPr/>
          <p:nvPr/>
        </p:nvSpPr>
        <p:spPr>
          <a:xfrm>
            <a:off x="3308001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2BC4CC-B1AF-83B0-4719-D58752F6AA2E}"/>
              </a:ext>
            </a:extLst>
          </p:cNvPr>
          <p:cNvSpPr/>
          <p:nvPr/>
        </p:nvSpPr>
        <p:spPr>
          <a:xfrm>
            <a:off x="2660001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6E117A-F302-9B95-7BC3-ED159AE97FA5}"/>
              </a:ext>
            </a:extLst>
          </p:cNvPr>
          <p:cNvSpPr/>
          <p:nvPr/>
        </p:nvSpPr>
        <p:spPr>
          <a:xfrm>
            <a:off x="2984001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28BD85-1DDF-D5C4-64E0-5293D788DF40}"/>
              </a:ext>
            </a:extLst>
          </p:cNvPr>
          <p:cNvSpPr/>
          <p:nvPr/>
        </p:nvSpPr>
        <p:spPr>
          <a:xfrm>
            <a:off x="3308001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DE744-4FFE-FB40-92AE-F04FBE1999A9}"/>
              </a:ext>
            </a:extLst>
          </p:cNvPr>
          <p:cNvSpPr/>
          <p:nvPr/>
        </p:nvSpPr>
        <p:spPr>
          <a:xfrm>
            <a:off x="2660001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D318493-B1A7-A1FA-3620-600C5DAF51F6}"/>
              </a:ext>
            </a:extLst>
          </p:cNvPr>
          <p:cNvSpPr txBox="1"/>
          <p:nvPr/>
        </p:nvSpPr>
        <p:spPr>
          <a:xfrm>
            <a:off x="4190128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19DA3-F475-6BEE-F0D2-D5EBEA78CE22}"/>
              </a:ext>
            </a:extLst>
          </p:cNvPr>
          <p:cNvSpPr/>
          <p:nvPr/>
        </p:nvSpPr>
        <p:spPr>
          <a:xfrm>
            <a:off x="4699860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A61360-A044-DEFD-3D0E-A8070029F32F}"/>
              </a:ext>
            </a:extLst>
          </p:cNvPr>
          <p:cNvSpPr/>
          <p:nvPr/>
        </p:nvSpPr>
        <p:spPr>
          <a:xfrm>
            <a:off x="5023860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00DF94-6FA6-514B-9E33-37EF04140176}"/>
              </a:ext>
            </a:extLst>
          </p:cNvPr>
          <p:cNvSpPr/>
          <p:nvPr/>
        </p:nvSpPr>
        <p:spPr>
          <a:xfrm>
            <a:off x="4375860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7C7255-FEED-9A24-2655-6FFDA1391613}"/>
              </a:ext>
            </a:extLst>
          </p:cNvPr>
          <p:cNvSpPr/>
          <p:nvPr/>
        </p:nvSpPr>
        <p:spPr>
          <a:xfrm>
            <a:off x="4699860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558B79-BBFE-6BD6-31C5-09B9F9A04B46}"/>
              </a:ext>
            </a:extLst>
          </p:cNvPr>
          <p:cNvSpPr/>
          <p:nvPr/>
        </p:nvSpPr>
        <p:spPr>
          <a:xfrm>
            <a:off x="5023860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ABF9B2-4E6E-CAD2-4661-21CAB9246587}"/>
              </a:ext>
            </a:extLst>
          </p:cNvPr>
          <p:cNvSpPr/>
          <p:nvPr/>
        </p:nvSpPr>
        <p:spPr>
          <a:xfrm>
            <a:off x="4375860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7E2AE0-561E-C1D6-B1D6-C008428B8868}"/>
              </a:ext>
            </a:extLst>
          </p:cNvPr>
          <p:cNvSpPr/>
          <p:nvPr/>
        </p:nvSpPr>
        <p:spPr>
          <a:xfrm>
            <a:off x="4699860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A05D5-5683-6BC2-788B-F83049041654}"/>
              </a:ext>
            </a:extLst>
          </p:cNvPr>
          <p:cNvSpPr/>
          <p:nvPr/>
        </p:nvSpPr>
        <p:spPr>
          <a:xfrm>
            <a:off x="5023860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D3A323-E0E1-817F-D223-779DACF44E5F}"/>
              </a:ext>
            </a:extLst>
          </p:cNvPr>
          <p:cNvSpPr/>
          <p:nvPr/>
        </p:nvSpPr>
        <p:spPr>
          <a:xfrm>
            <a:off x="4375860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24448B6-F1A4-26FE-CD86-AEFC6D33C15A}"/>
              </a:ext>
            </a:extLst>
          </p:cNvPr>
          <p:cNvSpPr txBox="1"/>
          <p:nvPr/>
        </p:nvSpPr>
        <p:spPr>
          <a:xfrm>
            <a:off x="4187036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188799-38AC-9456-2ADA-5E904FD3230B}"/>
              </a:ext>
            </a:extLst>
          </p:cNvPr>
          <p:cNvSpPr/>
          <p:nvPr/>
        </p:nvSpPr>
        <p:spPr>
          <a:xfrm>
            <a:off x="4696768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2542B9-01F1-906A-5631-EB34B163E60D}"/>
              </a:ext>
            </a:extLst>
          </p:cNvPr>
          <p:cNvSpPr/>
          <p:nvPr/>
        </p:nvSpPr>
        <p:spPr>
          <a:xfrm>
            <a:off x="5020768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E4071B-348D-A828-1436-DDD53BECAFD8}"/>
              </a:ext>
            </a:extLst>
          </p:cNvPr>
          <p:cNvSpPr/>
          <p:nvPr/>
        </p:nvSpPr>
        <p:spPr>
          <a:xfrm>
            <a:off x="4372768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71C6B2-5180-8078-6165-B6B0C3217A23}"/>
              </a:ext>
            </a:extLst>
          </p:cNvPr>
          <p:cNvSpPr/>
          <p:nvPr/>
        </p:nvSpPr>
        <p:spPr>
          <a:xfrm>
            <a:off x="4696768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F7539F-4D4A-473B-366D-061605861CC4}"/>
              </a:ext>
            </a:extLst>
          </p:cNvPr>
          <p:cNvSpPr/>
          <p:nvPr/>
        </p:nvSpPr>
        <p:spPr>
          <a:xfrm>
            <a:off x="5020768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5BFC56-6C10-A71C-CBFD-318CC46D9AF1}"/>
              </a:ext>
            </a:extLst>
          </p:cNvPr>
          <p:cNvSpPr/>
          <p:nvPr/>
        </p:nvSpPr>
        <p:spPr>
          <a:xfrm>
            <a:off x="4372768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ED06D-847B-318D-DCDB-C98AB7DEEEE5}"/>
              </a:ext>
            </a:extLst>
          </p:cNvPr>
          <p:cNvSpPr/>
          <p:nvPr/>
        </p:nvSpPr>
        <p:spPr>
          <a:xfrm>
            <a:off x="4696768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4D10C0-2E7D-FF70-9D48-F5904C65F11C}"/>
              </a:ext>
            </a:extLst>
          </p:cNvPr>
          <p:cNvSpPr/>
          <p:nvPr/>
        </p:nvSpPr>
        <p:spPr>
          <a:xfrm>
            <a:off x="5020768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306D21-4432-6CA0-42C5-82CFA26A2204}"/>
              </a:ext>
            </a:extLst>
          </p:cNvPr>
          <p:cNvSpPr/>
          <p:nvPr/>
        </p:nvSpPr>
        <p:spPr>
          <a:xfrm>
            <a:off x="4372768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84583C7-B956-D5C0-E2C0-E3711BAF88FF}"/>
              </a:ext>
            </a:extLst>
          </p:cNvPr>
          <p:cNvSpPr txBox="1"/>
          <p:nvPr/>
        </p:nvSpPr>
        <p:spPr>
          <a:xfrm>
            <a:off x="6001079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9C8FB3-3A5D-365E-5AD1-9A381D59A9BC}"/>
              </a:ext>
            </a:extLst>
          </p:cNvPr>
          <p:cNvSpPr/>
          <p:nvPr/>
        </p:nvSpPr>
        <p:spPr>
          <a:xfrm>
            <a:off x="6510811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4324C1-0A77-E571-F7DA-BBC717B9D6BC}"/>
              </a:ext>
            </a:extLst>
          </p:cNvPr>
          <p:cNvSpPr/>
          <p:nvPr/>
        </p:nvSpPr>
        <p:spPr>
          <a:xfrm>
            <a:off x="6834811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CC66B7-5ED2-980C-CE77-4C2C077A45DC}"/>
              </a:ext>
            </a:extLst>
          </p:cNvPr>
          <p:cNvSpPr/>
          <p:nvPr/>
        </p:nvSpPr>
        <p:spPr>
          <a:xfrm>
            <a:off x="6186811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1B6EAD-C1B2-C14C-6876-078E4BAADB00}"/>
              </a:ext>
            </a:extLst>
          </p:cNvPr>
          <p:cNvSpPr/>
          <p:nvPr/>
        </p:nvSpPr>
        <p:spPr>
          <a:xfrm>
            <a:off x="6510811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42EE28-7355-DDD5-0C8B-5AE21217E222}"/>
              </a:ext>
            </a:extLst>
          </p:cNvPr>
          <p:cNvSpPr/>
          <p:nvPr/>
        </p:nvSpPr>
        <p:spPr>
          <a:xfrm>
            <a:off x="6834811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83D84F-1811-D3BC-BAE0-86A0C383112C}"/>
              </a:ext>
            </a:extLst>
          </p:cNvPr>
          <p:cNvSpPr/>
          <p:nvPr/>
        </p:nvSpPr>
        <p:spPr>
          <a:xfrm>
            <a:off x="6186811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3D819A-CE09-E1C4-7205-D108771C9403}"/>
              </a:ext>
            </a:extLst>
          </p:cNvPr>
          <p:cNvSpPr/>
          <p:nvPr/>
        </p:nvSpPr>
        <p:spPr>
          <a:xfrm>
            <a:off x="6510811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8957C-35C6-0B43-51EE-068DAD028068}"/>
              </a:ext>
            </a:extLst>
          </p:cNvPr>
          <p:cNvSpPr/>
          <p:nvPr/>
        </p:nvSpPr>
        <p:spPr>
          <a:xfrm>
            <a:off x="6834811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3A08E7-8F76-A3BF-9D69-87FF77FCDBC8}"/>
              </a:ext>
            </a:extLst>
          </p:cNvPr>
          <p:cNvSpPr/>
          <p:nvPr/>
        </p:nvSpPr>
        <p:spPr>
          <a:xfrm>
            <a:off x="6186811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0B4138F-4415-E76F-532A-2342F2B20E5A}"/>
              </a:ext>
            </a:extLst>
          </p:cNvPr>
          <p:cNvSpPr txBox="1"/>
          <p:nvPr/>
        </p:nvSpPr>
        <p:spPr>
          <a:xfrm>
            <a:off x="5997987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C42C67-C8D5-5EB6-3D17-794FE2E39FEB}"/>
              </a:ext>
            </a:extLst>
          </p:cNvPr>
          <p:cNvSpPr/>
          <p:nvPr/>
        </p:nvSpPr>
        <p:spPr>
          <a:xfrm>
            <a:off x="6507719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2926C7-6A18-83E8-5176-29BEE67617B8}"/>
              </a:ext>
            </a:extLst>
          </p:cNvPr>
          <p:cNvSpPr/>
          <p:nvPr/>
        </p:nvSpPr>
        <p:spPr>
          <a:xfrm>
            <a:off x="6831719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BE89A7-DE31-09F2-7F78-33654F3B6FBE}"/>
              </a:ext>
            </a:extLst>
          </p:cNvPr>
          <p:cNvSpPr/>
          <p:nvPr/>
        </p:nvSpPr>
        <p:spPr>
          <a:xfrm>
            <a:off x="6183719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16FD8B3-B2B6-95B1-DC83-6E98410E75FC}"/>
              </a:ext>
            </a:extLst>
          </p:cNvPr>
          <p:cNvSpPr/>
          <p:nvPr/>
        </p:nvSpPr>
        <p:spPr>
          <a:xfrm>
            <a:off x="6507719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2B8C5C-1C00-9055-974C-FA124FA9F0EA}"/>
              </a:ext>
            </a:extLst>
          </p:cNvPr>
          <p:cNvSpPr/>
          <p:nvPr/>
        </p:nvSpPr>
        <p:spPr>
          <a:xfrm>
            <a:off x="6831719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0605D-5320-EFB4-4531-F43072397096}"/>
              </a:ext>
            </a:extLst>
          </p:cNvPr>
          <p:cNvSpPr/>
          <p:nvPr/>
        </p:nvSpPr>
        <p:spPr>
          <a:xfrm>
            <a:off x="6183719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E35B0F-EE5A-A065-4814-FD9E6A9AA211}"/>
              </a:ext>
            </a:extLst>
          </p:cNvPr>
          <p:cNvSpPr/>
          <p:nvPr/>
        </p:nvSpPr>
        <p:spPr>
          <a:xfrm>
            <a:off x="6507719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EC9620-9A51-914A-3020-28B53A90C902}"/>
              </a:ext>
            </a:extLst>
          </p:cNvPr>
          <p:cNvSpPr/>
          <p:nvPr/>
        </p:nvSpPr>
        <p:spPr>
          <a:xfrm>
            <a:off x="6831719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4596CA-A059-D970-6869-671B3EC55AA0}"/>
              </a:ext>
            </a:extLst>
          </p:cNvPr>
          <p:cNvSpPr/>
          <p:nvPr/>
        </p:nvSpPr>
        <p:spPr>
          <a:xfrm>
            <a:off x="6183719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C55F06A-E23C-BECD-C075-3E0071E7810C}"/>
              </a:ext>
            </a:extLst>
          </p:cNvPr>
          <p:cNvSpPr txBox="1"/>
          <p:nvPr/>
        </p:nvSpPr>
        <p:spPr>
          <a:xfrm>
            <a:off x="7964046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7B154-54A8-70E9-CAD8-004AE968112F}"/>
              </a:ext>
            </a:extLst>
          </p:cNvPr>
          <p:cNvSpPr/>
          <p:nvPr/>
        </p:nvSpPr>
        <p:spPr>
          <a:xfrm>
            <a:off x="8473778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C6F9D3B-8EF6-6C5D-82DD-E384B2651B9A}"/>
              </a:ext>
            </a:extLst>
          </p:cNvPr>
          <p:cNvSpPr/>
          <p:nvPr/>
        </p:nvSpPr>
        <p:spPr>
          <a:xfrm>
            <a:off x="8797778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8DC78A-2E4B-4113-CB0D-24D2B6AD3493}"/>
              </a:ext>
            </a:extLst>
          </p:cNvPr>
          <p:cNvSpPr/>
          <p:nvPr/>
        </p:nvSpPr>
        <p:spPr>
          <a:xfrm>
            <a:off x="8149778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5A39F3-3B9E-CF9A-F42F-B21F7AD9D56C}"/>
              </a:ext>
            </a:extLst>
          </p:cNvPr>
          <p:cNvSpPr/>
          <p:nvPr/>
        </p:nvSpPr>
        <p:spPr>
          <a:xfrm>
            <a:off x="847377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33DB42E-507E-6108-19C9-72353258222E}"/>
              </a:ext>
            </a:extLst>
          </p:cNvPr>
          <p:cNvSpPr/>
          <p:nvPr/>
        </p:nvSpPr>
        <p:spPr>
          <a:xfrm>
            <a:off x="8797778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D1A525-E798-0662-9B19-857913171465}"/>
              </a:ext>
            </a:extLst>
          </p:cNvPr>
          <p:cNvSpPr/>
          <p:nvPr/>
        </p:nvSpPr>
        <p:spPr>
          <a:xfrm>
            <a:off x="814977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45C3D8-0B09-C741-C364-7679A34749FA}"/>
              </a:ext>
            </a:extLst>
          </p:cNvPr>
          <p:cNvSpPr/>
          <p:nvPr/>
        </p:nvSpPr>
        <p:spPr>
          <a:xfrm>
            <a:off x="8473778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C10CC4-E1EF-3D17-7B71-CB457B52DDC5}"/>
              </a:ext>
            </a:extLst>
          </p:cNvPr>
          <p:cNvSpPr/>
          <p:nvPr/>
        </p:nvSpPr>
        <p:spPr>
          <a:xfrm>
            <a:off x="879777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93ADDF-39F5-30D6-DB4D-2A3EC28FA86F}"/>
              </a:ext>
            </a:extLst>
          </p:cNvPr>
          <p:cNvSpPr/>
          <p:nvPr/>
        </p:nvSpPr>
        <p:spPr>
          <a:xfrm>
            <a:off x="814977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B8E0278-D0C9-59B0-40B7-0AFB0078752C}"/>
              </a:ext>
            </a:extLst>
          </p:cNvPr>
          <p:cNvSpPr txBox="1"/>
          <p:nvPr/>
        </p:nvSpPr>
        <p:spPr>
          <a:xfrm>
            <a:off x="7960954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ABB946-34DE-E1A5-47AF-169778F9944F}"/>
              </a:ext>
            </a:extLst>
          </p:cNvPr>
          <p:cNvSpPr/>
          <p:nvPr/>
        </p:nvSpPr>
        <p:spPr>
          <a:xfrm>
            <a:off x="8470686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A5F39E-C8E9-0FCA-F01D-330D1F0074E5}"/>
              </a:ext>
            </a:extLst>
          </p:cNvPr>
          <p:cNvSpPr/>
          <p:nvPr/>
        </p:nvSpPr>
        <p:spPr>
          <a:xfrm>
            <a:off x="8794686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3C8FD6-D4A0-9043-405A-9B15F2FD95E2}"/>
              </a:ext>
            </a:extLst>
          </p:cNvPr>
          <p:cNvSpPr/>
          <p:nvPr/>
        </p:nvSpPr>
        <p:spPr>
          <a:xfrm>
            <a:off x="8146686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6B7CE-426E-A058-89AB-62F8878769D8}"/>
              </a:ext>
            </a:extLst>
          </p:cNvPr>
          <p:cNvSpPr/>
          <p:nvPr/>
        </p:nvSpPr>
        <p:spPr>
          <a:xfrm>
            <a:off x="8470686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FD94B8-FD60-1862-C04A-E4633B0C9B2B}"/>
              </a:ext>
            </a:extLst>
          </p:cNvPr>
          <p:cNvSpPr/>
          <p:nvPr/>
        </p:nvSpPr>
        <p:spPr>
          <a:xfrm>
            <a:off x="8794686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331DC10-40CC-FCDD-3D8F-000C2A735FC2}"/>
              </a:ext>
            </a:extLst>
          </p:cNvPr>
          <p:cNvSpPr/>
          <p:nvPr/>
        </p:nvSpPr>
        <p:spPr>
          <a:xfrm>
            <a:off x="8146686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5FB01F-F63F-42EF-EE77-ADB24DCAE0AB}"/>
              </a:ext>
            </a:extLst>
          </p:cNvPr>
          <p:cNvSpPr/>
          <p:nvPr/>
        </p:nvSpPr>
        <p:spPr>
          <a:xfrm>
            <a:off x="847068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CF2552-D266-5F6C-ACE0-2AF1149DCECB}"/>
              </a:ext>
            </a:extLst>
          </p:cNvPr>
          <p:cNvSpPr/>
          <p:nvPr/>
        </p:nvSpPr>
        <p:spPr>
          <a:xfrm>
            <a:off x="879468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BC9542-DCED-A282-4B47-032E8690D878}"/>
              </a:ext>
            </a:extLst>
          </p:cNvPr>
          <p:cNvSpPr/>
          <p:nvPr/>
        </p:nvSpPr>
        <p:spPr>
          <a:xfrm>
            <a:off x="814668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E7F9FAF-65E6-6156-00B8-E45A7B9E71B2}"/>
              </a:ext>
            </a:extLst>
          </p:cNvPr>
          <p:cNvSpPr txBox="1"/>
          <p:nvPr/>
        </p:nvSpPr>
        <p:spPr>
          <a:xfrm>
            <a:off x="9795166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C63F0E-88E2-EA8D-001E-41B380742C55}"/>
              </a:ext>
            </a:extLst>
          </p:cNvPr>
          <p:cNvSpPr/>
          <p:nvPr/>
        </p:nvSpPr>
        <p:spPr>
          <a:xfrm>
            <a:off x="10304898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8B141D-BEE6-3562-1AC1-BD0F49AFFF80}"/>
              </a:ext>
            </a:extLst>
          </p:cNvPr>
          <p:cNvSpPr/>
          <p:nvPr/>
        </p:nvSpPr>
        <p:spPr>
          <a:xfrm>
            <a:off x="10628898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3A109B-2F73-6D18-51DE-B0F676BFDB77}"/>
              </a:ext>
            </a:extLst>
          </p:cNvPr>
          <p:cNvSpPr/>
          <p:nvPr/>
        </p:nvSpPr>
        <p:spPr>
          <a:xfrm>
            <a:off x="9980898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76ADFB-3792-A9AD-D5C5-8C4F4AFAE751}"/>
              </a:ext>
            </a:extLst>
          </p:cNvPr>
          <p:cNvSpPr/>
          <p:nvPr/>
        </p:nvSpPr>
        <p:spPr>
          <a:xfrm>
            <a:off x="1030489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9B46844-788D-052F-6DE3-6FF4F99D025A}"/>
              </a:ext>
            </a:extLst>
          </p:cNvPr>
          <p:cNvSpPr/>
          <p:nvPr/>
        </p:nvSpPr>
        <p:spPr>
          <a:xfrm>
            <a:off x="10628898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0583-05FE-C5B1-FD06-8EE599E02D6E}"/>
              </a:ext>
            </a:extLst>
          </p:cNvPr>
          <p:cNvSpPr/>
          <p:nvPr/>
        </p:nvSpPr>
        <p:spPr>
          <a:xfrm>
            <a:off x="998089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3774C93-CD53-D7DE-D899-12B453738D9E}"/>
              </a:ext>
            </a:extLst>
          </p:cNvPr>
          <p:cNvSpPr/>
          <p:nvPr/>
        </p:nvSpPr>
        <p:spPr>
          <a:xfrm>
            <a:off x="10304898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4F4D1-A88B-4CF7-A248-857A3171EEAE}"/>
              </a:ext>
            </a:extLst>
          </p:cNvPr>
          <p:cNvSpPr/>
          <p:nvPr/>
        </p:nvSpPr>
        <p:spPr>
          <a:xfrm>
            <a:off x="1062889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CD14AC4-A2D8-7DFE-FB8C-9B686E273884}"/>
              </a:ext>
            </a:extLst>
          </p:cNvPr>
          <p:cNvSpPr/>
          <p:nvPr/>
        </p:nvSpPr>
        <p:spPr>
          <a:xfrm>
            <a:off x="998089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5BAFF3D8-9771-A729-595B-8F2592AF69FA}"/>
              </a:ext>
            </a:extLst>
          </p:cNvPr>
          <p:cNvSpPr txBox="1"/>
          <p:nvPr/>
        </p:nvSpPr>
        <p:spPr>
          <a:xfrm>
            <a:off x="9792074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652BD6A-359C-B339-E7F5-F3B86919A5EE}"/>
              </a:ext>
            </a:extLst>
          </p:cNvPr>
          <p:cNvSpPr/>
          <p:nvPr/>
        </p:nvSpPr>
        <p:spPr>
          <a:xfrm>
            <a:off x="10301806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4E6185E-81EE-F1C7-48BD-733686D6E953}"/>
              </a:ext>
            </a:extLst>
          </p:cNvPr>
          <p:cNvSpPr/>
          <p:nvPr/>
        </p:nvSpPr>
        <p:spPr>
          <a:xfrm>
            <a:off x="10625806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04163B-3987-3EE0-47E1-46DAE54DB8AC}"/>
              </a:ext>
            </a:extLst>
          </p:cNvPr>
          <p:cNvSpPr/>
          <p:nvPr/>
        </p:nvSpPr>
        <p:spPr>
          <a:xfrm>
            <a:off x="9977806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DCB51B7-7520-77E2-4D1B-D4B8FDF696D5}"/>
              </a:ext>
            </a:extLst>
          </p:cNvPr>
          <p:cNvSpPr/>
          <p:nvPr/>
        </p:nvSpPr>
        <p:spPr>
          <a:xfrm>
            <a:off x="10301806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1D00F72-6B14-8E28-764E-531200BCFC76}"/>
              </a:ext>
            </a:extLst>
          </p:cNvPr>
          <p:cNvSpPr/>
          <p:nvPr/>
        </p:nvSpPr>
        <p:spPr>
          <a:xfrm>
            <a:off x="10625806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438334B-6738-C3A0-FE53-EE147F84F337}"/>
              </a:ext>
            </a:extLst>
          </p:cNvPr>
          <p:cNvSpPr/>
          <p:nvPr/>
        </p:nvSpPr>
        <p:spPr>
          <a:xfrm>
            <a:off x="9977806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9F7D87-C03A-C685-7A03-CC1AD0F936F0}"/>
              </a:ext>
            </a:extLst>
          </p:cNvPr>
          <p:cNvSpPr/>
          <p:nvPr/>
        </p:nvSpPr>
        <p:spPr>
          <a:xfrm>
            <a:off x="1030180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89EF12C-44A6-B115-4FED-5F189404F4D3}"/>
              </a:ext>
            </a:extLst>
          </p:cNvPr>
          <p:cNvSpPr/>
          <p:nvPr/>
        </p:nvSpPr>
        <p:spPr>
          <a:xfrm>
            <a:off x="1062580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12A2FF-D06A-FE8F-A125-9437378A718A}"/>
              </a:ext>
            </a:extLst>
          </p:cNvPr>
          <p:cNvSpPr/>
          <p:nvPr/>
        </p:nvSpPr>
        <p:spPr>
          <a:xfrm>
            <a:off x="997780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5051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18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1097</cp:revision>
  <dcterms:created xsi:type="dcterms:W3CDTF">2023-04-08T12:37:13Z</dcterms:created>
  <dcterms:modified xsi:type="dcterms:W3CDTF">2025-01-24T16:44:35Z</dcterms:modified>
</cp:coreProperties>
</file>