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84" r:id="rId2"/>
    <p:sldId id="265" r:id="rId3"/>
    <p:sldId id="286" r:id="rId4"/>
    <p:sldId id="288" r:id="rId5"/>
    <p:sldId id="287" r:id="rId6"/>
    <p:sldId id="289" r:id="rId7"/>
    <p:sldId id="290" r:id="rId8"/>
    <p:sldId id="291" r:id="rId9"/>
    <p:sldId id="293" r:id="rId10"/>
    <p:sldId id="292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0" r:id="rId26"/>
    <p:sldId id="311" r:id="rId27"/>
  </p:sldIdLst>
  <p:sldSz cx="9144000" cy="6858000" type="screen4x3"/>
  <p:notesSz cx="7104063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0A"/>
    <a:srgbClr val="0A3250"/>
    <a:srgbClr val="3A1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6"/>
  </p:normalViewPr>
  <p:slideViewPr>
    <p:cSldViewPr snapToGrid="0">
      <p:cViewPr varScale="1">
        <p:scale>
          <a:sx n="90" d="100"/>
          <a:sy n="90" d="100"/>
        </p:scale>
        <p:origin x="67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444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sz="2800" dirty="0"/>
              <a:t>Ingénierie Electronique </a:t>
            </a:r>
            <a:br>
              <a:rPr lang="fr-FR" sz="2800" dirty="0"/>
            </a:br>
            <a:r>
              <a:rPr lang="fr-FR" sz="2800" dirty="0"/>
              <a:t>pour le Traitement de l’Information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2512948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TD12</a:t>
            </a:r>
            <a:endParaRPr lang="fr-FR" sz="2800" b="0" i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692806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A616C8F-D20E-4377-8EE1-0B5167D4D7ED}"/>
              </a:ext>
            </a:extLst>
          </p:cNvPr>
          <p:cNvSpPr txBox="1">
            <a:spLocks/>
          </p:cNvSpPr>
          <p:nvPr/>
        </p:nvSpPr>
        <p:spPr bwMode="auto">
          <a:xfrm>
            <a:off x="0" y="3776890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kern="0" dirty="0">
                <a:solidFill>
                  <a:srgbClr val="FF960A"/>
                </a:solidFill>
                <a:effectLst/>
              </a:rPr>
              <a:t>Corriger un « vrai » système</a:t>
            </a: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70E550A-C045-4427-A91D-32F00531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5" y="275484"/>
            <a:ext cx="2240468" cy="92035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7387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77AA1-174E-442A-98AA-31594171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2032991"/>
            <a:ext cx="3066171" cy="8928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56670D-57F3-4947-A625-B01309CAE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61" y="4113575"/>
            <a:ext cx="6509339" cy="80389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2B28D6D-2013-4659-BC41-10305726680E}"/>
              </a:ext>
            </a:extLst>
          </p:cNvPr>
          <p:cNvSpPr/>
          <p:nvPr/>
        </p:nvSpPr>
        <p:spPr bwMode="auto">
          <a:xfrm rot="5400000">
            <a:off x="2906893" y="3196688"/>
            <a:ext cx="724882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DB01A4-DE75-4DF5-856D-DDF03D8F2EE6}"/>
              </a:ext>
            </a:extLst>
          </p:cNvPr>
          <p:cNvSpPr txBox="1"/>
          <p:nvPr/>
        </p:nvSpPr>
        <p:spPr>
          <a:xfrm>
            <a:off x="2959822" y="4962351"/>
            <a:ext cx="74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960A"/>
                </a:solidFill>
              </a:rPr>
              <a:t>G</a:t>
            </a:r>
            <a:r>
              <a:rPr lang="fr-FR" sz="2000" b="1" baseline="-25000" dirty="0">
                <a:solidFill>
                  <a:srgbClr val="FF960A"/>
                </a:solidFill>
              </a:rPr>
              <a:t>0BF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ECD173-B1B4-4DFD-BB3B-1B6A94D5E334}"/>
              </a:ext>
            </a:extLst>
          </p:cNvPr>
          <p:cNvSpPr txBox="1"/>
          <p:nvPr/>
        </p:nvSpPr>
        <p:spPr>
          <a:xfrm>
            <a:off x="6691693" y="4962351"/>
            <a:ext cx="83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FF960A"/>
                </a:solidFill>
              </a:rPr>
              <a:t>w</a:t>
            </a:r>
            <a:r>
              <a:rPr lang="fr-FR" sz="2000" b="1" baseline="-25000" dirty="0" err="1">
                <a:solidFill>
                  <a:srgbClr val="FF960A"/>
                </a:solidFill>
              </a:rPr>
              <a:t>CBF</a:t>
            </a:r>
            <a:endParaRPr lang="fr-FR" sz="2000" b="1" baseline="-25000" dirty="0">
              <a:solidFill>
                <a:srgbClr val="FF960A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96C086-655B-4156-987D-1DD7EE54042C}"/>
              </a:ext>
            </a:extLst>
          </p:cNvPr>
          <p:cNvSpPr txBox="1"/>
          <p:nvPr/>
        </p:nvSpPr>
        <p:spPr>
          <a:xfrm>
            <a:off x="4974590" y="4962351"/>
            <a:ext cx="835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FF960A"/>
                </a:solidFill>
              </a:rPr>
              <a:t>m</a:t>
            </a:r>
            <a:r>
              <a:rPr lang="fr-FR" sz="2000" b="1" baseline="-25000" dirty="0" err="1">
                <a:solidFill>
                  <a:srgbClr val="FF960A"/>
                </a:solidFill>
              </a:rPr>
              <a:t>BF</a:t>
            </a:r>
            <a:endParaRPr lang="fr-FR" sz="2000" b="1" baseline="-25000" dirty="0">
              <a:solidFill>
                <a:srgbClr val="FF960A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4676C2A-4050-44E8-A357-7C28197D6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859" y="5728994"/>
            <a:ext cx="647700" cy="2381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719AA4A-A1D8-4827-B74C-E29C6986F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075" y="5709944"/>
            <a:ext cx="704850" cy="2571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7CCBBBC-A794-4A09-B9C2-4D8C62146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272" y="5704628"/>
            <a:ext cx="4762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0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77AA1-174E-442A-98AA-31594171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2032991"/>
            <a:ext cx="3066171" cy="89283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2B28D6D-2013-4659-BC41-10305726680E}"/>
              </a:ext>
            </a:extLst>
          </p:cNvPr>
          <p:cNvSpPr/>
          <p:nvPr/>
        </p:nvSpPr>
        <p:spPr bwMode="auto">
          <a:xfrm rot="5400000">
            <a:off x="2302542" y="3055589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11A12A-9999-43A2-B119-1CB1FDCA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99" y="3905711"/>
            <a:ext cx="3543300" cy="22002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C001FB-D3AF-4CD9-99B3-5DA7128C9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65" y="3686140"/>
            <a:ext cx="4773185" cy="23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81FCA7-3928-4345-B682-A514858C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1959777"/>
            <a:ext cx="8229600" cy="41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5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8B7699B-C9D6-48D3-93DA-B512A8C7F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4154" y="2147777"/>
            <a:ext cx="3407866" cy="1922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A3ED391-2926-4EFF-ACBC-E1F68A40805D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4153" y="2676125"/>
            <a:ext cx="3407867" cy="3335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86E9BF2-6003-4ABC-87C1-807EA9BB6204}"/>
              </a:ext>
            </a:extLst>
          </p:cNvPr>
          <p:cNvCxnSpPr>
            <a:cxnSpLocks/>
          </p:cNvCxnSpPr>
          <p:nvPr/>
        </p:nvCxnSpPr>
        <p:spPr bwMode="auto">
          <a:xfrm>
            <a:off x="5679041" y="2676125"/>
            <a:ext cx="967245" cy="33443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841D3A4-ECD2-437F-9FA6-647458CCE46F}"/>
              </a:ext>
            </a:extLst>
          </p:cNvPr>
          <p:cNvCxnSpPr>
            <a:cxnSpLocks/>
          </p:cNvCxnSpPr>
          <p:nvPr/>
        </p:nvCxnSpPr>
        <p:spPr bwMode="auto">
          <a:xfrm>
            <a:off x="5679041" y="2147777"/>
            <a:ext cx="967245" cy="1954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C30494D5-7875-4E95-B188-F04CEE32D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153" y="4065625"/>
            <a:ext cx="4788448" cy="19223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99D08C-602C-4551-A371-D7AA63E65B95}"/>
              </a:ext>
            </a:extLst>
          </p:cNvPr>
          <p:cNvSpPr/>
          <p:nvPr/>
        </p:nvSpPr>
        <p:spPr bwMode="auto">
          <a:xfrm>
            <a:off x="1954153" y="4070096"/>
            <a:ext cx="4692133" cy="1941919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44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8B7699B-C9D6-48D3-93DA-B512A8C7F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4154" y="2147777"/>
            <a:ext cx="3407866" cy="1922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A3ED391-2926-4EFF-ACBC-E1F68A40805D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4153" y="2676125"/>
            <a:ext cx="3407867" cy="33358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86E9BF2-6003-4ABC-87C1-807EA9BB6204}"/>
              </a:ext>
            </a:extLst>
          </p:cNvPr>
          <p:cNvCxnSpPr>
            <a:cxnSpLocks/>
          </p:cNvCxnSpPr>
          <p:nvPr/>
        </p:nvCxnSpPr>
        <p:spPr bwMode="auto">
          <a:xfrm>
            <a:off x="5679041" y="2676125"/>
            <a:ext cx="967245" cy="33443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841D3A4-ECD2-437F-9FA6-647458CCE46F}"/>
              </a:ext>
            </a:extLst>
          </p:cNvPr>
          <p:cNvCxnSpPr>
            <a:cxnSpLocks/>
          </p:cNvCxnSpPr>
          <p:nvPr/>
        </p:nvCxnSpPr>
        <p:spPr bwMode="auto">
          <a:xfrm>
            <a:off x="5679041" y="2147777"/>
            <a:ext cx="967245" cy="1954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C30494D5-7875-4E95-B188-F04CEE32D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153" y="4065625"/>
            <a:ext cx="4788448" cy="19223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99D08C-602C-4551-A371-D7AA63E65B95}"/>
              </a:ext>
            </a:extLst>
          </p:cNvPr>
          <p:cNvSpPr/>
          <p:nvPr/>
        </p:nvSpPr>
        <p:spPr bwMode="auto">
          <a:xfrm>
            <a:off x="1954153" y="4070096"/>
            <a:ext cx="4692133" cy="1941919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16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0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5DD1A0-1468-4551-964D-20FA82F2C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2" y="4196491"/>
            <a:ext cx="2828925" cy="723900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43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5DD1A0-1468-4551-964D-20FA82F2C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2" y="4196491"/>
            <a:ext cx="2828925" cy="723900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38A70FF-704F-4079-9827-7CB644BD587B}"/>
              </a:ext>
            </a:extLst>
          </p:cNvPr>
          <p:cNvSpPr/>
          <p:nvPr/>
        </p:nvSpPr>
        <p:spPr bwMode="auto">
          <a:xfrm>
            <a:off x="904430" y="5256632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731560E-CC47-48F9-AE8A-6B61AF584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540" y="5085081"/>
            <a:ext cx="6286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5DD1A0-1468-4551-964D-20FA82F2C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2" y="4196491"/>
            <a:ext cx="2828925" cy="723900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38A70FF-704F-4079-9827-7CB644BD587B}"/>
              </a:ext>
            </a:extLst>
          </p:cNvPr>
          <p:cNvSpPr/>
          <p:nvPr/>
        </p:nvSpPr>
        <p:spPr bwMode="auto">
          <a:xfrm>
            <a:off x="3240114" y="5109970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95FFDC0-FCB1-4D99-8C0E-3E843E906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626" y="3825016"/>
            <a:ext cx="29241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Asservissement de la position d’un faisceau LASER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FC88E3-D8AD-4796-AD0F-0EB9962C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99" y="1720910"/>
            <a:ext cx="4525257" cy="20304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89AB01-A593-457D-A4F7-2BFFBD63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6" y="3429000"/>
            <a:ext cx="2840384" cy="25487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78D724-E0F1-4025-8C72-116ED1CC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163" y="4353886"/>
            <a:ext cx="3817886" cy="12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297161" y="3233383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2102073" y="2852337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CDA2CDA-D21F-4705-8DC6-C41437A06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420" y="3606611"/>
            <a:ext cx="790575" cy="3238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2BA208C-8F3B-4A6C-AD5F-7C75C8677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749" y="4076482"/>
            <a:ext cx="3327919" cy="19271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19DCFA8-583E-4DAA-AFBD-0A86ABF85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883" y="3634014"/>
            <a:ext cx="781050" cy="2571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5CDA8FD-5E45-4DD4-B369-7669EE108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9041" y="4158415"/>
            <a:ext cx="3327920" cy="18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2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0BC41EE-BDE5-40BA-BA3D-FE72DCD3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4" y="1612871"/>
            <a:ext cx="5493091" cy="43855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2748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989033" y="1084522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44" y="3279041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994" y="3039103"/>
            <a:ext cx="3133725" cy="295275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EABFD2AB-D067-4415-BAF7-F7686621588B}"/>
              </a:ext>
            </a:extLst>
          </p:cNvPr>
          <p:cNvSpPr/>
          <p:nvPr/>
        </p:nvSpPr>
        <p:spPr bwMode="auto">
          <a:xfrm>
            <a:off x="7273265" y="3407228"/>
            <a:ext cx="682737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8029986" y="3405481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594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6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C7E017D-0059-41C4-AC17-08EC0802A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7" y="4309515"/>
            <a:ext cx="3076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362020" y="2147777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" y="2724150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2" y="2484212"/>
            <a:ext cx="3133725" cy="295275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9EA4985-870E-487C-838A-88F3CE65C096}"/>
              </a:ext>
            </a:extLst>
          </p:cNvPr>
          <p:cNvSpPr/>
          <p:nvPr/>
        </p:nvSpPr>
        <p:spPr bwMode="auto">
          <a:xfrm rot="5400000">
            <a:off x="1892957" y="3661956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2858794" y="2850590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838A70FF-704F-4079-9827-7CB644BD587B}"/>
              </a:ext>
            </a:extLst>
          </p:cNvPr>
          <p:cNvSpPr/>
          <p:nvPr/>
        </p:nvSpPr>
        <p:spPr bwMode="auto">
          <a:xfrm>
            <a:off x="2359043" y="5242547"/>
            <a:ext cx="439413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C7E017D-0059-41C4-AC17-08EC0802A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7" y="4309515"/>
            <a:ext cx="3076575" cy="6572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8248830-BF3A-4A03-A75D-185C93486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0613" y="5085080"/>
            <a:ext cx="5933387" cy="9339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67A9B9C-3D3E-40AD-A76A-D9DEF0B60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68" y="5758763"/>
            <a:ext cx="16954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65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8E102365-DA56-4351-81A8-D35D49EA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7" y="1503726"/>
            <a:ext cx="5276913" cy="43963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2748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989033" y="1084522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44" y="3279041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994" y="3039103"/>
            <a:ext cx="3133725" cy="295275"/>
          </a:xfrm>
          <a:prstGeom prst="rect">
            <a:avLst/>
          </a:prstGeom>
        </p:spPr>
      </p:pic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8029986" y="3405481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48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F530239-EC1E-4632-ACA9-678D3370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8" y="1776043"/>
            <a:ext cx="6014470" cy="43299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Système corrigé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19B85-FF20-4D74-A761-CF1080D4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2748"/>
            <a:ext cx="4433455" cy="1710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FDD2D-48CC-4C54-BF1F-E062CF70F7A6}"/>
              </a:ext>
            </a:extLst>
          </p:cNvPr>
          <p:cNvSpPr/>
          <p:nvPr/>
        </p:nvSpPr>
        <p:spPr bwMode="auto">
          <a:xfrm>
            <a:off x="5989033" y="1084522"/>
            <a:ext cx="317021" cy="528348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FE7401-7D1D-4D53-B0BC-AA872D2B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44" y="3279041"/>
            <a:ext cx="3038475" cy="704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2203B-CCAA-4D94-85A7-A65671BD5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994" y="3039103"/>
            <a:ext cx="3133725" cy="295275"/>
          </a:xfrm>
          <a:prstGeom prst="rect">
            <a:avLst/>
          </a:prstGeom>
        </p:spPr>
      </p:pic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2CD462B5-E821-4FE4-BE88-ACF1B936414A}"/>
              </a:ext>
            </a:extLst>
          </p:cNvPr>
          <p:cNvSpPr/>
          <p:nvPr/>
        </p:nvSpPr>
        <p:spPr bwMode="auto">
          <a:xfrm>
            <a:off x="8029986" y="3405481"/>
            <a:ext cx="639729" cy="502388"/>
          </a:xfrm>
          <a:prstGeom prst="parallelogram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94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Asservissement de la position d’un faisceau LASER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FC88E3-D8AD-4796-AD0F-0EB9962C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99" y="1720910"/>
            <a:ext cx="4525257" cy="20304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89AB01-A593-457D-A4F7-2BFFBD63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6" y="3429000"/>
            <a:ext cx="2840384" cy="25487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78D724-E0F1-4025-8C72-116ED1CC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163" y="4353886"/>
            <a:ext cx="3817886" cy="12570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B5C524-6979-4C60-921C-4BD3B0E8E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44" y="1976003"/>
            <a:ext cx="2704635" cy="9349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B291CFB-02CE-4F96-B341-A69197654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680" y="5726612"/>
            <a:ext cx="1432465" cy="3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3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Asservissement de la position d’un faisceau LASER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89AB01-A593-457D-A4F7-2BFFBD63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6" y="3429000"/>
            <a:ext cx="2840384" cy="25487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78D724-E0F1-4025-8C72-116ED1CC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63" y="4353886"/>
            <a:ext cx="3817886" cy="12570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B5C524-6979-4C60-921C-4BD3B0E8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44" y="1976003"/>
            <a:ext cx="2704635" cy="9349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B291CFB-02CE-4F96-B341-A69197654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680" y="5726612"/>
            <a:ext cx="1432465" cy="3793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CAA528-8D7E-4FEE-8796-CC792BFDC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8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Réponse à un échelon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453200-1263-472C-BB72-2385EEA9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5" y="2011241"/>
            <a:ext cx="8357940" cy="36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Diagramme de Bode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BD2B9C-0506-4C0F-BE34-A4961FD6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105247"/>
            <a:ext cx="8503244" cy="40007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F8A5971-6014-496D-89E2-1E5BD4DB8732}"/>
              </a:ext>
            </a:extLst>
          </p:cNvPr>
          <p:cNvSpPr txBox="1"/>
          <p:nvPr/>
        </p:nvSpPr>
        <p:spPr>
          <a:xfrm>
            <a:off x="6794205" y="1344395"/>
            <a:ext cx="172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A3250"/>
                </a:solidFill>
              </a:rPr>
              <a:t>G0 = 40</a:t>
            </a:r>
          </a:p>
          <a:p>
            <a:r>
              <a:rPr lang="fr-FR" dirty="0" err="1">
                <a:solidFill>
                  <a:srgbClr val="0A3250"/>
                </a:solidFill>
              </a:rPr>
              <a:t>fc</a:t>
            </a:r>
            <a:r>
              <a:rPr lang="fr-FR" dirty="0">
                <a:solidFill>
                  <a:srgbClr val="0A3250"/>
                </a:solidFill>
              </a:rPr>
              <a:t> = 55 Hz</a:t>
            </a:r>
          </a:p>
          <a:p>
            <a:r>
              <a:rPr lang="fr-FR" dirty="0">
                <a:solidFill>
                  <a:srgbClr val="0A3250"/>
                </a:solidFill>
              </a:rPr>
              <a:t>m = 0.8</a:t>
            </a:r>
          </a:p>
        </p:txBody>
      </p:sp>
    </p:spTree>
    <p:extLst>
      <p:ext uri="{BB962C8B-B14F-4D97-AF65-F5344CB8AC3E}">
        <p14:creationId xmlns:p14="http://schemas.microsoft.com/office/powerpoint/2010/main" val="246667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77AA1-174E-442A-98AA-31594171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2032991"/>
            <a:ext cx="3066171" cy="8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9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/>
              <a:t>/ TD12</a:t>
            </a:r>
            <a:endParaRPr lang="fr-FR" sz="2800" b="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Système asservi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DFCF2F-1374-4918-8912-7961B247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7" y="1976003"/>
            <a:ext cx="4433455" cy="17101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77AA1-174E-442A-98AA-31594171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2032991"/>
            <a:ext cx="3066171" cy="8928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56670D-57F3-4947-A625-B01309CAE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61" y="4113575"/>
            <a:ext cx="6509339" cy="80389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2B28D6D-2013-4659-BC41-10305726680E}"/>
              </a:ext>
            </a:extLst>
          </p:cNvPr>
          <p:cNvSpPr/>
          <p:nvPr/>
        </p:nvSpPr>
        <p:spPr bwMode="auto">
          <a:xfrm rot="5400000">
            <a:off x="2906893" y="3196688"/>
            <a:ext cx="724882" cy="619024"/>
          </a:xfrm>
          <a:prstGeom prst="rightArrow">
            <a:avLst>
              <a:gd name="adj1" fmla="val 36259"/>
              <a:gd name="adj2" fmla="val 36259"/>
            </a:avLst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001972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3553</TotalTime>
  <Words>528</Words>
  <Application>Microsoft Office PowerPoint</Application>
  <PresentationFormat>Affichage à l'écran (4:3)</PresentationFormat>
  <Paragraphs>124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modèle près 2</vt:lpstr>
      <vt:lpstr>Ingénierie Electronique  pour le Traitement de l’Information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  <vt:lpstr>IéTI / TD12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CeTI_PedagogieS5</dc:title>
  <dc:creator>Julien Villemejane</dc:creator>
  <cp:lastModifiedBy>Julien Villemejane</cp:lastModifiedBy>
  <cp:revision>696</cp:revision>
  <cp:lastPrinted>2005-06-25T14:45:45Z</cp:lastPrinted>
  <dcterms:created xsi:type="dcterms:W3CDTF">2006-10-19T10:21:37Z</dcterms:created>
  <dcterms:modified xsi:type="dcterms:W3CDTF">2021-02-12T11:42:15Z</dcterms:modified>
</cp:coreProperties>
</file>