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7"/>
  </p:notesMasterIdLst>
  <p:sldIdLst>
    <p:sldId id="353" r:id="rId2"/>
    <p:sldId id="358" r:id="rId3"/>
    <p:sldId id="359" r:id="rId4"/>
    <p:sldId id="360" r:id="rId5"/>
    <p:sldId id="3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6915"/>
    <a:srgbClr val="00B0F0"/>
    <a:srgbClr val="F2F2F2"/>
    <a:srgbClr val="7F7F7F"/>
    <a:srgbClr val="C864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Style moyen 3 - 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83" autoAdjust="0"/>
  </p:normalViewPr>
  <p:slideViewPr>
    <p:cSldViewPr snapToGrid="0">
      <p:cViewPr>
        <p:scale>
          <a:sx n="100" d="100"/>
          <a:sy n="100" d="100"/>
        </p:scale>
        <p:origin x="954" y="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C724E-499D-43AC-8699-CF969D2466FC}" type="datetimeFigureOut">
              <a:rPr lang="fr-FR" smtClean="0"/>
              <a:t>16/10/2024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C53D4-8BF5-4FDD-81EC-7AC957B0D2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25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ctangle 295">
            <a:extLst>
              <a:ext uri="{FF2B5EF4-FFF2-40B4-BE49-F238E27FC236}">
                <a16:creationId xmlns:a16="http://schemas.microsoft.com/office/drawing/2014/main" id="{6B4570C2-BA17-0D5D-5D93-59D1FEB0FCEE}"/>
              </a:ext>
            </a:extLst>
          </p:cNvPr>
          <p:cNvSpPr/>
          <p:nvPr/>
        </p:nvSpPr>
        <p:spPr>
          <a:xfrm>
            <a:off x="9520248" y="1280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B02C38-6FA0-7DA8-D6AD-7BDBE9F9E45E}"/>
              </a:ext>
            </a:extLst>
          </p:cNvPr>
          <p:cNvSpPr/>
          <p:nvPr/>
        </p:nvSpPr>
        <p:spPr>
          <a:xfrm>
            <a:off x="3526248" y="3124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DC263F-AF76-47BE-F972-F5CE2CAFD024}"/>
              </a:ext>
            </a:extLst>
          </p:cNvPr>
          <p:cNvSpPr/>
          <p:nvPr/>
        </p:nvSpPr>
        <p:spPr>
          <a:xfrm>
            <a:off x="2554248" y="31392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5E984E-6850-85E3-12FD-AF4C63825514}"/>
              </a:ext>
            </a:extLst>
          </p:cNvPr>
          <p:cNvSpPr/>
          <p:nvPr/>
        </p:nvSpPr>
        <p:spPr>
          <a:xfrm>
            <a:off x="2878248" y="31368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24F628-5D6D-6E26-2EA9-B2CF9C178A7D}"/>
              </a:ext>
            </a:extLst>
          </p:cNvPr>
          <p:cNvSpPr/>
          <p:nvPr/>
        </p:nvSpPr>
        <p:spPr>
          <a:xfrm>
            <a:off x="3202248" y="31344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ADD6B1-0F55-0F0B-D944-86A828380BFB}"/>
              </a:ext>
            </a:extLst>
          </p:cNvPr>
          <p:cNvSpPr/>
          <p:nvPr/>
        </p:nvSpPr>
        <p:spPr>
          <a:xfrm>
            <a:off x="2230248" y="31392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548F79-9911-EBD6-193A-E8591BA5B449}"/>
              </a:ext>
            </a:extLst>
          </p:cNvPr>
          <p:cNvSpPr/>
          <p:nvPr/>
        </p:nvSpPr>
        <p:spPr>
          <a:xfrm>
            <a:off x="3526248" y="63744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B0C19E-5D08-371F-22FC-630229E5E95D}"/>
              </a:ext>
            </a:extLst>
          </p:cNvPr>
          <p:cNvSpPr/>
          <p:nvPr/>
        </p:nvSpPr>
        <p:spPr>
          <a:xfrm>
            <a:off x="2554248" y="63635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B3E35B-1378-AFDB-1B5B-8AC4F9D55841}"/>
              </a:ext>
            </a:extLst>
          </p:cNvPr>
          <p:cNvSpPr/>
          <p:nvPr/>
        </p:nvSpPr>
        <p:spPr>
          <a:xfrm>
            <a:off x="2878248" y="63611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00ED2B-DC88-83AE-ED7E-83D5723A8449}"/>
              </a:ext>
            </a:extLst>
          </p:cNvPr>
          <p:cNvSpPr/>
          <p:nvPr/>
        </p:nvSpPr>
        <p:spPr>
          <a:xfrm>
            <a:off x="3202248" y="63587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19ED7A-66D0-D93C-4868-92DFE768CCBC}"/>
              </a:ext>
            </a:extLst>
          </p:cNvPr>
          <p:cNvSpPr/>
          <p:nvPr/>
        </p:nvSpPr>
        <p:spPr>
          <a:xfrm>
            <a:off x="2230248" y="63635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A894B5-966F-9E95-AE4F-62EE2DA961A4}"/>
              </a:ext>
            </a:extLst>
          </p:cNvPr>
          <p:cNvSpPr/>
          <p:nvPr/>
        </p:nvSpPr>
        <p:spPr>
          <a:xfrm>
            <a:off x="3526248" y="9604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49E579-CF81-317D-1653-1F4191B4591C}"/>
              </a:ext>
            </a:extLst>
          </p:cNvPr>
          <p:cNvSpPr/>
          <p:nvPr/>
        </p:nvSpPr>
        <p:spPr>
          <a:xfrm>
            <a:off x="2554248" y="9604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C2B1BB-FB7E-9F17-9815-EC3EB1A686E5}"/>
              </a:ext>
            </a:extLst>
          </p:cNvPr>
          <p:cNvSpPr/>
          <p:nvPr/>
        </p:nvSpPr>
        <p:spPr>
          <a:xfrm>
            <a:off x="2878248" y="960482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22F8C1-1AF4-0757-CB40-69FD67DD9D51}"/>
              </a:ext>
            </a:extLst>
          </p:cNvPr>
          <p:cNvSpPr/>
          <p:nvPr/>
        </p:nvSpPr>
        <p:spPr>
          <a:xfrm>
            <a:off x="3202248" y="960482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CF1F98-6648-0717-E1A7-80BF4CFA7F38}"/>
              </a:ext>
            </a:extLst>
          </p:cNvPr>
          <p:cNvSpPr/>
          <p:nvPr/>
        </p:nvSpPr>
        <p:spPr>
          <a:xfrm>
            <a:off x="2230248" y="9604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3814AEC-5DC8-5AA0-28F5-B9C0D8C45459}"/>
              </a:ext>
            </a:extLst>
          </p:cNvPr>
          <p:cNvSpPr/>
          <p:nvPr/>
        </p:nvSpPr>
        <p:spPr>
          <a:xfrm>
            <a:off x="3526248" y="1284482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C4C13C-0B0F-7E94-9948-0AE8AFCF0BD1}"/>
              </a:ext>
            </a:extLst>
          </p:cNvPr>
          <p:cNvSpPr/>
          <p:nvPr/>
        </p:nvSpPr>
        <p:spPr>
          <a:xfrm>
            <a:off x="2554248" y="12844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216849-7B46-513A-C3C1-A23EE447E58C}"/>
              </a:ext>
            </a:extLst>
          </p:cNvPr>
          <p:cNvSpPr/>
          <p:nvPr/>
        </p:nvSpPr>
        <p:spPr>
          <a:xfrm>
            <a:off x="2878248" y="1284482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4B0ED7-B918-06E1-AC41-BE6188E10D61}"/>
              </a:ext>
            </a:extLst>
          </p:cNvPr>
          <p:cNvSpPr/>
          <p:nvPr/>
        </p:nvSpPr>
        <p:spPr>
          <a:xfrm>
            <a:off x="3202248" y="1284482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0988D7-95A2-82DE-1934-DFBEC54BD4A6}"/>
              </a:ext>
            </a:extLst>
          </p:cNvPr>
          <p:cNvSpPr/>
          <p:nvPr/>
        </p:nvSpPr>
        <p:spPr>
          <a:xfrm>
            <a:off x="2230248" y="12844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7149A0-FF2E-3505-C875-31758AA6904C}"/>
              </a:ext>
            </a:extLst>
          </p:cNvPr>
          <p:cNvSpPr/>
          <p:nvPr/>
        </p:nvSpPr>
        <p:spPr>
          <a:xfrm>
            <a:off x="3526248" y="1608482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50D88E-FDEC-E195-723D-0D5EB17AA904}"/>
              </a:ext>
            </a:extLst>
          </p:cNvPr>
          <p:cNvSpPr/>
          <p:nvPr/>
        </p:nvSpPr>
        <p:spPr>
          <a:xfrm>
            <a:off x="2554248" y="16084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EFCFB1-D757-6447-30EC-E18838FD966A}"/>
              </a:ext>
            </a:extLst>
          </p:cNvPr>
          <p:cNvSpPr/>
          <p:nvPr/>
        </p:nvSpPr>
        <p:spPr>
          <a:xfrm>
            <a:off x="2878248" y="16084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705B1A-77C0-BB09-F82D-7F1E6F956AFF}"/>
              </a:ext>
            </a:extLst>
          </p:cNvPr>
          <p:cNvSpPr/>
          <p:nvPr/>
        </p:nvSpPr>
        <p:spPr>
          <a:xfrm>
            <a:off x="3202248" y="16084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EC7B27E-C7B8-7C64-A884-AC0C8F727267}"/>
              </a:ext>
            </a:extLst>
          </p:cNvPr>
          <p:cNvSpPr/>
          <p:nvPr/>
        </p:nvSpPr>
        <p:spPr>
          <a:xfrm>
            <a:off x="2230248" y="16084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399C2D0-2B61-84BB-5CFD-25B61C78AB6E}"/>
              </a:ext>
            </a:extLst>
          </p:cNvPr>
          <p:cNvSpPr txBox="1"/>
          <p:nvPr/>
        </p:nvSpPr>
        <p:spPr>
          <a:xfrm>
            <a:off x="659790" y="585609"/>
            <a:ext cx="116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CROSS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907DE2C-96BD-C3DB-8701-539518A98AB9}"/>
              </a:ext>
            </a:extLst>
          </p:cNvPr>
          <p:cNvSpPr/>
          <p:nvPr/>
        </p:nvSpPr>
        <p:spPr>
          <a:xfrm>
            <a:off x="5146248" y="311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A01F5C7-E00E-3EBF-22EA-F27DB75D50B2}"/>
              </a:ext>
            </a:extLst>
          </p:cNvPr>
          <p:cNvSpPr/>
          <p:nvPr/>
        </p:nvSpPr>
        <p:spPr>
          <a:xfrm>
            <a:off x="4174248" y="3124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D30237D-D5E9-1729-663D-6C949C703345}"/>
              </a:ext>
            </a:extLst>
          </p:cNvPr>
          <p:cNvSpPr/>
          <p:nvPr/>
        </p:nvSpPr>
        <p:spPr>
          <a:xfrm>
            <a:off x="4498248" y="31224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8C777F0-75C0-3CCA-D29D-8154B1B6DEF3}"/>
              </a:ext>
            </a:extLst>
          </p:cNvPr>
          <p:cNvSpPr/>
          <p:nvPr/>
        </p:nvSpPr>
        <p:spPr>
          <a:xfrm>
            <a:off x="4822248" y="31200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7604495-E085-81AF-20EC-564FEC548052}"/>
              </a:ext>
            </a:extLst>
          </p:cNvPr>
          <p:cNvSpPr/>
          <p:nvPr/>
        </p:nvSpPr>
        <p:spPr>
          <a:xfrm>
            <a:off x="3850248" y="3124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C302524-4844-C4E9-2158-C147D556A05E}"/>
              </a:ext>
            </a:extLst>
          </p:cNvPr>
          <p:cNvSpPr/>
          <p:nvPr/>
        </p:nvSpPr>
        <p:spPr>
          <a:xfrm>
            <a:off x="5146248" y="63600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8FD06D2-3A5B-9A4B-BE76-392319CA974A}"/>
              </a:ext>
            </a:extLst>
          </p:cNvPr>
          <p:cNvSpPr/>
          <p:nvPr/>
        </p:nvSpPr>
        <p:spPr>
          <a:xfrm>
            <a:off x="4174248" y="6349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3232882-43E4-1AD6-42CB-9E5E0010B940}"/>
              </a:ext>
            </a:extLst>
          </p:cNvPr>
          <p:cNvSpPr/>
          <p:nvPr/>
        </p:nvSpPr>
        <p:spPr>
          <a:xfrm>
            <a:off x="4498248" y="63467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8A87D12-F85A-266B-30F2-37D9746ED334}"/>
              </a:ext>
            </a:extLst>
          </p:cNvPr>
          <p:cNvSpPr/>
          <p:nvPr/>
        </p:nvSpPr>
        <p:spPr>
          <a:xfrm>
            <a:off x="4822248" y="63443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0687B57-BB1B-A5F2-ED0E-62B799BD12F1}"/>
              </a:ext>
            </a:extLst>
          </p:cNvPr>
          <p:cNvSpPr/>
          <p:nvPr/>
        </p:nvSpPr>
        <p:spPr>
          <a:xfrm>
            <a:off x="3850248" y="6349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4E10F6E-3907-0FD4-D14E-30A104628316}"/>
              </a:ext>
            </a:extLst>
          </p:cNvPr>
          <p:cNvSpPr/>
          <p:nvPr/>
        </p:nvSpPr>
        <p:spPr>
          <a:xfrm>
            <a:off x="5146248" y="959041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75CA09A-F217-75D0-2244-C5EAD26AE146}"/>
              </a:ext>
            </a:extLst>
          </p:cNvPr>
          <p:cNvSpPr/>
          <p:nvPr/>
        </p:nvSpPr>
        <p:spPr>
          <a:xfrm>
            <a:off x="4174248" y="959041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6738608-8DDC-E239-B38E-4A07627FD6A6}"/>
              </a:ext>
            </a:extLst>
          </p:cNvPr>
          <p:cNvSpPr/>
          <p:nvPr/>
        </p:nvSpPr>
        <p:spPr>
          <a:xfrm>
            <a:off x="4498248" y="959041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F744D0A-18B7-593B-D40C-C0D2ED0D7043}"/>
              </a:ext>
            </a:extLst>
          </p:cNvPr>
          <p:cNvSpPr/>
          <p:nvPr/>
        </p:nvSpPr>
        <p:spPr>
          <a:xfrm>
            <a:off x="4822248" y="959041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1044078-B325-8FA1-A8B8-A31C80EF75FE}"/>
              </a:ext>
            </a:extLst>
          </p:cNvPr>
          <p:cNvSpPr/>
          <p:nvPr/>
        </p:nvSpPr>
        <p:spPr>
          <a:xfrm>
            <a:off x="3850248" y="959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B66ECBE-BEBD-C2D1-DD7A-24A3DB382811}"/>
              </a:ext>
            </a:extLst>
          </p:cNvPr>
          <p:cNvSpPr/>
          <p:nvPr/>
        </p:nvSpPr>
        <p:spPr>
          <a:xfrm>
            <a:off x="5146248" y="1283041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9A3EDB4-3850-524B-E041-30E68E64782B}"/>
              </a:ext>
            </a:extLst>
          </p:cNvPr>
          <p:cNvSpPr/>
          <p:nvPr/>
        </p:nvSpPr>
        <p:spPr>
          <a:xfrm>
            <a:off x="4174248" y="1283041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FB9D138-B920-4265-67FF-B592F7797955}"/>
              </a:ext>
            </a:extLst>
          </p:cNvPr>
          <p:cNvSpPr/>
          <p:nvPr/>
        </p:nvSpPr>
        <p:spPr>
          <a:xfrm>
            <a:off x="4498248" y="1283041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67D2812-5BB6-52CB-DF5C-CD90F4A15B41}"/>
              </a:ext>
            </a:extLst>
          </p:cNvPr>
          <p:cNvSpPr/>
          <p:nvPr/>
        </p:nvSpPr>
        <p:spPr>
          <a:xfrm>
            <a:off x="4822248" y="1283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B8D9DC8-0229-0EAD-A114-84856A4B89E2}"/>
              </a:ext>
            </a:extLst>
          </p:cNvPr>
          <p:cNvSpPr/>
          <p:nvPr/>
        </p:nvSpPr>
        <p:spPr>
          <a:xfrm>
            <a:off x="3850248" y="1283041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5B22D03-729C-9AB5-1E0A-028AE241D75F}"/>
              </a:ext>
            </a:extLst>
          </p:cNvPr>
          <p:cNvSpPr/>
          <p:nvPr/>
        </p:nvSpPr>
        <p:spPr>
          <a:xfrm>
            <a:off x="5146248" y="1607041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53C46C5-4207-27BC-A4F6-B63CDDA4E2C0}"/>
              </a:ext>
            </a:extLst>
          </p:cNvPr>
          <p:cNvSpPr/>
          <p:nvPr/>
        </p:nvSpPr>
        <p:spPr>
          <a:xfrm>
            <a:off x="4174248" y="1607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667EBC4-6BF5-1FE1-E10E-4FD758280FFD}"/>
              </a:ext>
            </a:extLst>
          </p:cNvPr>
          <p:cNvSpPr/>
          <p:nvPr/>
        </p:nvSpPr>
        <p:spPr>
          <a:xfrm>
            <a:off x="4498248" y="1607041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95153A4-963D-BBB0-8243-CDBA3B9665D7}"/>
              </a:ext>
            </a:extLst>
          </p:cNvPr>
          <p:cNvSpPr/>
          <p:nvPr/>
        </p:nvSpPr>
        <p:spPr>
          <a:xfrm>
            <a:off x="4822248" y="1607041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F81CADD-FDD2-15C1-659A-C737FE54175D}"/>
              </a:ext>
            </a:extLst>
          </p:cNvPr>
          <p:cNvSpPr/>
          <p:nvPr/>
        </p:nvSpPr>
        <p:spPr>
          <a:xfrm>
            <a:off x="3850248" y="1607041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A473109-3683-6FE2-24E4-3D3C29711C35}"/>
              </a:ext>
            </a:extLst>
          </p:cNvPr>
          <p:cNvSpPr/>
          <p:nvPr/>
        </p:nvSpPr>
        <p:spPr>
          <a:xfrm>
            <a:off x="3526248" y="1931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BE0D23A-1046-839A-F891-EA4FD05719E2}"/>
              </a:ext>
            </a:extLst>
          </p:cNvPr>
          <p:cNvSpPr/>
          <p:nvPr/>
        </p:nvSpPr>
        <p:spPr>
          <a:xfrm>
            <a:off x="2554248" y="19324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130CB35-B3DC-6910-5A55-440C2C1D09C5}"/>
              </a:ext>
            </a:extLst>
          </p:cNvPr>
          <p:cNvSpPr/>
          <p:nvPr/>
        </p:nvSpPr>
        <p:spPr>
          <a:xfrm>
            <a:off x="2878248" y="193224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52D9C6C-AD51-3BDD-9ABA-A15A4936F61F}"/>
              </a:ext>
            </a:extLst>
          </p:cNvPr>
          <p:cNvSpPr/>
          <p:nvPr/>
        </p:nvSpPr>
        <p:spPr>
          <a:xfrm>
            <a:off x="3202248" y="193200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E02DDE5-A3E6-89A4-444D-B2C74DB76BEA}"/>
              </a:ext>
            </a:extLst>
          </p:cNvPr>
          <p:cNvSpPr/>
          <p:nvPr/>
        </p:nvSpPr>
        <p:spPr>
          <a:xfrm>
            <a:off x="2230248" y="19324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AC397A4-F311-2443-2743-4731702020A3}"/>
              </a:ext>
            </a:extLst>
          </p:cNvPr>
          <p:cNvSpPr/>
          <p:nvPr/>
        </p:nvSpPr>
        <p:spPr>
          <a:xfrm>
            <a:off x="3526248" y="225600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3BE841E-AFFB-A6E6-5AAC-CC42FCC8D9E8}"/>
              </a:ext>
            </a:extLst>
          </p:cNvPr>
          <p:cNvSpPr/>
          <p:nvPr/>
        </p:nvSpPr>
        <p:spPr>
          <a:xfrm>
            <a:off x="2554248" y="2254912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6544616-4C24-131F-C4B2-F58BC3EE6DF4}"/>
              </a:ext>
            </a:extLst>
          </p:cNvPr>
          <p:cNvSpPr/>
          <p:nvPr/>
        </p:nvSpPr>
        <p:spPr>
          <a:xfrm>
            <a:off x="2878248" y="225467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161A474-1DFB-3857-842B-0EE72C9C22BC}"/>
              </a:ext>
            </a:extLst>
          </p:cNvPr>
          <p:cNvSpPr/>
          <p:nvPr/>
        </p:nvSpPr>
        <p:spPr>
          <a:xfrm>
            <a:off x="3202248" y="225443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6BE602F-FEF8-A48A-DBEB-075C6BB9E5BC}"/>
              </a:ext>
            </a:extLst>
          </p:cNvPr>
          <p:cNvSpPr/>
          <p:nvPr/>
        </p:nvSpPr>
        <p:spPr>
          <a:xfrm>
            <a:off x="2230248" y="22549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F932330-98DF-DFB1-4452-38EDE82C646C}"/>
              </a:ext>
            </a:extLst>
          </p:cNvPr>
          <p:cNvSpPr/>
          <p:nvPr/>
        </p:nvSpPr>
        <p:spPr>
          <a:xfrm>
            <a:off x="3526248" y="2579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015C41B-699F-3C82-E12C-42D07FCE41BF}"/>
              </a:ext>
            </a:extLst>
          </p:cNvPr>
          <p:cNvSpPr/>
          <p:nvPr/>
        </p:nvSpPr>
        <p:spPr>
          <a:xfrm>
            <a:off x="2554248" y="2579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40C3305-8E3D-F792-0510-46905CC18A9A}"/>
              </a:ext>
            </a:extLst>
          </p:cNvPr>
          <p:cNvSpPr/>
          <p:nvPr/>
        </p:nvSpPr>
        <p:spPr>
          <a:xfrm>
            <a:off x="2878248" y="2579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B790DDE-D30D-8A57-0A61-EB7298BA73A1}"/>
              </a:ext>
            </a:extLst>
          </p:cNvPr>
          <p:cNvSpPr/>
          <p:nvPr/>
        </p:nvSpPr>
        <p:spPr>
          <a:xfrm>
            <a:off x="3202248" y="2579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473D1C1-DE76-15D1-D2F1-64BA5FBD627E}"/>
              </a:ext>
            </a:extLst>
          </p:cNvPr>
          <p:cNvSpPr/>
          <p:nvPr/>
        </p:nvSpPr>
        <p:spPr>
          <a:xfrm>
            <a:off x="2230248" y="2579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FF5294A-93A0-3F64-1668-B679F5AFBABA}"/>
              </a:ext>
            </a:extLst>
          </p:cNvPr>
          <p:cNvSpPr/>
          <p:nvPr/>
        </p:nvSpPr>
        <p:spPr>
          <a:xfrm>
            <a:off x="5146248" y="1929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0E98AB8-21A0-9BFB-B956-49C6635E7CDC}"/>
              </a:ext>
            </a:extLst>
          </p:cNvPr>
          <p:cNvSpPr/>
          <p:nvPr/>
        </p:nvSpPr>
        <p:spPr>
          <a:xfrm>
            <a:off x="4174248" y="1931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D25079E-0082-8FF0-A815-EACF61A0F8D3}"/>
              </a:ext>
            </a:extLst>
          </p:cNvPr>
          <p:cNvSpPr/>
          <p:nvPr/>
        </p:nvSpPr>
        <p:spPr>
          <a:xfrm>
            <a:off x="4498248" y="19308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41FEA54-0839-17CB-0F19-B02C48D870E4}"/>
              </a:ext>
            </a:extLst>
          </p:cNvPr>
          <p:cNvSpPr/>
          <p:nvPr/>
        </p:nvSpPr>
        <p:spPr>
          <a:xfrm>
            <a:off x="4822248" y="1930561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35B4478-96C3-3925-D08D-C3572C9EB34E}"/>
              </a:ext>
            </a:extLst>
          </p:cNvPr>
          <p:cNvSpPr/>
          <p:nvPr/>
        </p:nvSpPr>
        <p:spPr>
          <a:xfrm>
            <a:off x="3850248" y="1931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D3D3C85-8405-F636-3AE6-C5317F564B81}"/>
              </a:ext>
            </a:extLst>
          </p:cNvPr>
          <p:cNvSpPr/>
          <p:nvPr/>
        </p:nvSpPr>
        <p:spPr>
          <a:xfrm>
            <a:off x="5146248" y="225456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4791900-435F-8068-8658-C4CF401599D4}"/>
              </a:ext>
            </a:extLst>
          </p:cNvPr>
          <p:cNvSpPr/>
          <p:nvPr/>
        </p:nvSpPr>
        <p:spPr>
          <a:xfrm>
            <a:off x="4174248" y="225347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F1D9DB9-3F5B-1492-FD74-137DBC457893}"/>
              </a:ext>
            </a:extLst>
          </p:cNvPr>
          <p:cNvSpPr/>
          <p:nvPr/>
        </p:nvSpPr>
        <p:spPr>
          <a:xfrm>
            <a:off x="4498248" y="225323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9801B42-A7D7-051D-7690-E95DE6393AF2}"/>
              </a:ext>
            </a:extLst>
          </p:cNvPr>
          <p:cNvSpPr/>
          <p:nvPr/>
        </p:nvSpPr>
        <p:spPr>
          <a:xfrm>
            <a:off x="4822248" y="225299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A375FF3-9173-FB1C-975D-D96D82ECB2D0}"/>
              </a:ext>
            </a:extLst>
          </p:cNvPr>
          <p:cNvSpPr/>
          <p:nvPr/>
        </p:nvSpPr>
        <p:spPr>
          <a:xfrm>
            <a:off x="3850248" y="225347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AB04E64-7CB3-18C9-0AF4-8AC68D04C2C7}"/>
              </a:ext>
            </a:extLst>
          </p:cNvPr>
          <p:cNvSpPr/>
          <p:nvPr/>
        </p:nvSpPr>
        <p:spPr>
          <a:xfrm>
            <a:off x="5146248" y="2577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DD1A90A2-060E-FF80-7878-B0CE7F58FA62}"/>
              </a:ext>
            </a:extLst>
          </p:cNvPr>
          <p:cNvSpPr/>
          <p:nvPr/>
        </p:nvSpPr>
        <p:spPr>
          <a:xfrm>
            <a:off x="4174248" y="2577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D73D488-9A4B-681E-25E4-BF4A78D7A9FC}"/>
              </a:ext>
            </a:extLst>
          </p:cNvPr>
          <p:cNvSpPr/>
          <p:nvPr/>
        </p:nvSpPr>
        <p:spPr>
          <a:xfrm>
            <a:off x="4498248" y="2577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6DB72D8-9675-BF95-F0FC-6FCE935167D3}"/>
              </a:ext>
            </a:extLst>
          </p:cNvPr>
          <p:cNvSpPr/>
          <p:nvPr/>
        </p:nvSpPr>
        <p:spPr>
          <a:xfrm>
            <a:off x="4822248" y="2577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5E3A4A15-FB26-03BB-90C6-E73C09A374A7}"/>
              </a:ext>
            </a:extLst>
          </p:cNvPr>
          <p:cNvSpPr/>
          <p:nvPr/>
        </p:nvSpPr>
        <p:spPr>
          <a:xfrm>
            <a:off x="3850248" y="2577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1678454-41D3-2124-BC2B-32AE819B0F99}"/>
              </a:ext>
            </a:extLst>
          </p:cNvPr>
          <p:cNvSpPr/>
          <p:nvPr/>
        </p:nvSpPr>
        <p:spPr>
          <a:xfrm>
            <a:off x="5794248" y="3124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6D6E9B8-245B-DD2B-334E-81892E92B0A9}"/>
              </a:ext>
            </a:extLst>
          </p:cNvPr>
          <p:cNvSpPr/>
          <p:nvPr/>
        </p:nvSpPr>
        <p:spPr>
          <a:xfrm>
            <a:off x="5470248" y="3124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60776D8C-2B2B-8580-AE98-AD548F31CD3A}"/>
              </a:ext>
            </a:extLst>
          </p:cNvPr>
          <p:cNvSpPr/>
          <p:nvPr/>
        </p:nvSpPr>
        <p:spPr>
          <a:xfrm>
            <a:off x="5794248" y="6349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DC3EAD1D-22D7-0777-8611-2FA1CCF6F8E4}"/>
              </a:ext>
            </a:extLst>
          </p:cNvPr>
          <p:cNvSpPr/>
          <p:nvPr/>
        </p:nvSpPr>
        <p:spPr>
          <a:xfrm>
            <a:off x="5470248" y="6349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8F0579F-11B6-4C6A-8DDE-B008ECECB740}"/>
              </a:ext>
            </a:extLst>
          </p:cNvPr>
          <p:cNvSpPr/>
          <p:nvPr/>
        </p:nvSpPr>
        <p:spPr>
          <a:xfrm>
            <a:off x="5794248" y="959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D1281103-9459-4C0A-9099-4EC3A85AF17C}"/>
              </a:ext>
            </a:extLst>
          </p:cNvPr>
          <p:cNvSpPr/>
          <p:nvPr/>
        </p:nvSpPr>
        <p:spPr>
          <a:xfrm>
            <a:off x="5470248" y="959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E14738F-E945-A93D-E948-39DF4E5730F8}"/>
              </a:ext>
            </a:extLst>
          </p:cNvPr>
          <p:cNvSpPr/>
          <p:nvPr/>
        </p:nvSpPr>
        <p:spPr>
          <a:xfrm>
            <a:off x="5794248" y="1283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F206B4D4-F891-7259-8BD4-ECB8AFD86E9A}"/>
              </a:ext>
            </a:extLst>
          </p:cNvPr>
          <p:cNvSpPr/>
          <p:nvPr/>
        </p:nvSpPr>
        <p:spPr>
          <a:xfrm>
            <a:off x="5470248" y="1283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8BCAE3E4-2CFC-5E69-EA31-871E1BA17F2E}"/>
              </a:ext>
            </a:extLst>
          </p:cNvPr>
          <p:cNvSpPr/>
          <p:nvPr/>
        </p:nvSpPr>
        <p:spPr>
          <a:xfrm>
            <a:off x="5794248" y="1607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2DCF7391-6810-4A32-D9CD-6CBD0D84984B}"/>
              </a:ext>
            </a:extLst>
          </p:cNvPr>
          <p:cNvSpPr/>
          <p:nvPr/>
        </p:nvSpPr>
        <p:spPr>
          <a:xfrm>
            <a:off x="5470248" y="1607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8EA26626-968F-FAD7-1290-E1BD02BEAE48}"/>
              </a:ext>
            </a:extLst>
          </p:cNvPr>
          <p:cNvSpPr/>
          <p:nvPr/>
        </p:nvSpPr>
        <p:spPr>
          <a:xfrm>
            <a:off x="5794248" y="1931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FF6A887E-FE9A-FAD1-9D21-3694E867B573}"/>
              </a:ext>
            </a:extLst>
          </p:cNvPr>
          <p:cNvSpPr/>
          <p:nvPr/>
        </p:nvSpPr>
        <p:spPr>
          <a:xfrm>
            <a:off x="5470248" y="1931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B33742CF-2177-83B7-9D28-C99BDB9579F9}"/>
              </a:ext>
            </a:extLst>
          </p:cNvPr>
          <p:cNvSpPr/>
          <p:nvPr/>
        </p:nvSpPr>
        <p:spPr>
          <a:xfrm>
            <a:off x="5794248" y="225347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91A2B5C-4535-ABD6-6CA1-4D9F0DC8FB06}"/>
              </a:ext>
            </a:extLst>
          </p:cNvPr>
          <p:cNvSpPr/>
          <p:nvPr/>
        </p:nvSpPr>
        <p:spPr>
          <a:xfrm>
            <a:off x="5470248" y="225347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71139A0D-F346-28F8-6782-D24F5C088B54}"/>
              </a:ext>
            </a:extLst>
          </p:cNvPr>
          <p:cNvSpPr/>
          <p:nvPr/>
        </p:nvSpPr>
        <p:spPr>
          <a:xfrm>
            <a:off x="5794248" y="2577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BDBFAA86-3CB2-9FEA-F4C4-285C9D7139D8}"/>
              </a:ext>
            </a:extLst>
          </p:cNvPr>
          <p:cNvSpPr/>
          <p:nvPr/>
        </p:nvSpPr>
        <p:spPr>
          <a:xfrm>
            <a:off x="5470248" y="2577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88FDB5D9-2856-E18C-DD50-B4E96C58BDA0}"/>
              </a:ext>
            </a:extLst>
          </p:cNvPr>
          <p:cNvSpPr/>
          <p:nvPr/>
        </p:nvSpPr>
        <p:spPr>
          <a:xfrm>
            <a:off x="1169522" y="1303834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9AC5048B-2675-C3F5-1656-90EECDD785DF}"/>
              </a:ext>
            </a:extLst>
          </p:cNvPr>
          <p:cNvSpPr/>
          <p:nvPr/>
        </p:nvSpPr>
        <p:spPr>
          <a:xfrm>
            <a:off x="1493522" y="130359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08008369-250D-A076-6D54-03BBC44A34F1}"/>
              </a:ext>
            </a:extLst>
          </p:cNvPr>
          <p:cNvSpPr/>
          <p:nvPr/>
        </p:nvSpPr>
        <p:spPr>
          <a:xfrm>
            <a:off x="845522" y="130383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FFC27956-59B2-D670-4716-F5DA23CE1202}"/>
              </a:ext>
            </a:extLst>
          </p:cNvPr>
          <p:cNvSpPr/>
          <p:nvPr/>
        </p:nvSpPr>
        <p:spPr>
          <a:xfrm>
            <a:off x="1169522" y="1626264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39B800B9-C10C-2B25-E885-83A221C288F1}"/>
              </a:ext>
            </a:extLst>
          </p:cNvPr>
          <p:cNvSpPr/>
          <p:nvPr/>
        </p:nvSpPr>
        <p:spPr>
          <a:xfrm>
            <a:off x="1493522" y="1628314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D8A12079-0834-A330-0833-2F07FA15AAD1}"/>
              </a:ext>
            </a:extLst>
          </p:cNvPr>
          <p:cNvSpPr/>
          <p:nvPr/>
        </p:nvSpPr>
        <p:spPr>
          <a:xfrm>
            <a:off x="845522" y="1626264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FCCEEE89-6019-5802-D150-06D750340F16}"/>
              </a:ext>
            </a:extLst>
          </p:cNvPr>
          <p:cNvSpPr/>
          <p:nvPr/>
        </p:nvSpPr>
        <p:spPr>
          <a:xfrm>
            <a:off x="1169522" y="195039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7524AF37-E032-2A48-B2E8-BE08E6805EC1}"/>
              </a:ext>
            </a:extLst>
          </p:cNvPr>
          <p:cNvSpPr/>
          <p:nvPr/>
        </p:nvSpPr>
        <p:spPr>
          <a:xfrm>
            <a:off x="1493522" y="195039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853E9CB2-3225-9953-3E8F-360B48B03760}"/>
              </a:ext>
            </a:extLst>
          </p:cNvPr>
          <p:cNvSpPr/>
          <p:nvPr/>
        </p:nvSpPr>
        <p:spPr>
          <a:xfrm>
            <a:off x="845522" y="195039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8" name="ZoneTexte 317">
            <a:extLst>
              <a:ext uri="{FF2B5EF4-FFF2-40B4-BE49-F238E27FC236}">
                <a16:creationId xmlns:a16="http://schemas.microsoft.com/office/drawing/2014/main" id="{9FE69E9B-8F1B-BF44-C247-D0BBCF7808C3}"/>
              </a:ext>
            </a:extLst>
          </p:cNvPr>
          <p:cNvSpPr txBox="1"/>
          <p:nvPr/>
        </p:nvSpPr>
        <p:spPr>
          <a:xfrm>
            <a:off x="656698" y="3907578"/>
            <a:ext cx="116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CORNER</a:t>
            </a:r>
          </a:p>
        </p:txBody>
      </p:sp>
      <p:sp>
        <p:nvSpPr>
          <p:cNvPr id="486" name="Rectangle 485">
            <a:extLst>
              <a:ext uri="{FF2B5EF4-FFF2-40B4-BE49-F238E27FC236}">
                <a16:creationId xmlns:a16="http://schemas.microsoft.com/office/drawing/2014/main" id="{35F52664-D4D5-EEE1-F0F5-A55155979790}"/>
              </a:ext>
            </a:extLst>
          </p:cNvPr>
          <p:cNvSpPr/>
          <p:nvPr/>
        </p:nvSpPr>
        <p:spPr>
          <a:xfrm>
            <a:off x="1166430" y="462580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E0C85D36-62B3-1D1B-4BF0-019B23E6C3FF}"/>
              </a:ext>
            </a:extLst>
          </p:cNvPr>
          <p:cNvSpPr/>
          <p:nvPr/>
        </p:nvSpPr>
        <p:spPr>
          <a:xfrm>
            <a:off x="1490430" y="462556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4E2505D9-37E2-DDF2-9A35-E43681BF48DF}"/>
              </a:ext>
            </a:extLst>
          </p:cNvPr>
          <p:cNvSpPr/>
          <p:nvPr/>
        </p:nvSpPr>
        <p:spPr>
          <a:xfrm>
            <a:off x="842430" y="462580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89" name="Rectangle 488">
            <a:extLst>
              <a:ext uri="{FF2B5EF4-FFF2-40B4-BE49-F238E27FC236}">
                <a16:creationId xmlns:a16="http://schemas.microsoft.com/office/drawing/2014/main" id="{FC447D73-8D79-598E-583A-C74D0194D35A}"/>
              </a:ext>
            </a:extLst>
          </p:cNvPr>
          <p:cNvSpPr/>
          <p:nvPr/>
        </p:nvSpPr>
        <p:spPr>
          <a:xfrm>
            <a:off x="1166430" y="494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48702010-1BE0-1C4D-8DFD-C20796ABFA04}"/>
              </a:ext>
            </a:extLst>
          </p:cNvPr>
          <p:cNvSpPr/>
          <p:nvPr/>
        </p:nvSpPr>
        <p:spPr>
          <a:xfrm>
            <a:off x="1490430" y="49502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81C64300-19FF-79F3-A668-889888614803}"/>
              </a:ext>
            </a:extLst>
          </p:cNvPr>
          <p:cNvSpPr/>
          <p:nvPr/>
        </p:nvSpPr>
        <p:spPr>
          <a:xfrm>
            <a:off x="842430" y="494823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E4DC8FD3-2304-96E1-BF48-82CCF3E16208}"/>
              </a:ext>
            </a:extLst>
          </p:cNvPr>
          <p:cNvSpPr/>
          <p:nvPr/>
        </p:nvSpPr>
        <p:spPr>
          <a:xfrm>
            <a:off x="1166430" y="527236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B75BD1B6-53C3-CFB0-64EE-6C49B0CE0449}"/>
              </a:ext>
            </a:extLst>
          </p:cNvPr>
          <p:cNvSpPr/>
          <p:nvPr/>
        </p:nvSpPr>
        <p:spPr>
          <a:xfrm>
            <a:off x="1490430" y="527236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4" name="Rectangle 493">
            <a:extLst>
              <a:ext uri="{FF2B5EF4-FFF2-40B4-BE49-F238E27FC236}">
                <a16:creationId xmlns:a16="http://schemas.microsoft.com/office/drawing/2014/main" id="{4FE2D356-9E4E-E68F-E513-C9C3B643DB0B}"/>
              </a:ext>
            </a:extLst>
          </p:cNvPr>
          <p:cNvSpPr/>
          <p:nvPr/>
        </p:nvSpPr>
        <p:spPr>
          <a:xfrm>
            <a:off x="842430" y="527236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11" name="ZoneTexte 610">
            <a:extLst>
              <a:ext uri="{FF2B5EF4-FFF2-40B4-BE49-F238E27FC236}">
                <a16:creationId xmlns:a16="http://schemas.microsoft.com/office/drawing/2014/main" id="{ACEFA34D-E87E-6D0D-91B5-8A9095FF2452}"/>
              </a:ext>
            </a:extLst>
          </p:cNvPr>
          <p:cNvSpPr txBox="1"/>
          <p:nvPr/>
        </p:nvSpPr>
        <p:spPr>
          <a:xfrm rot="16200000">
            <a:off x="-3257237" y="3244335"/>
            <a:ext cx="6858002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/>
              <a:t>EROSION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6EA3C5-C65B-1047-FBB7-A823B059DAC2}"/>
              </a:ext>
            </a:extLst>
          </p:cNvPr>
          <p:cNvSpPr/>
          <p:nvPr/>
        </p:nvSpPr>
        <p:spPr>
          <a:xfrm>
            <a:off x="3531106" y="362746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8534A66-B2E8-0D97-1C5E-1BCDCAE5FA02}"/>
              </a:ext>
            </a:extLst>
          </p:cNvPr>
          <p:cNvSpPr/>
          <p:nvPr/>
        </p:nvSpPr>
        <p:spPr>
          <a:xfrm>
            <a:off x="2559106" y="362891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3B91CCC-E961-E0C8-6E79-FDC62E182990}"/>
              </a:ext>
            </a:extLst>
          </p:cNvPr>
          <p:cNvSpPr/>
          <p:nvPr/>
        </p:nvSpPr>
        <p:spPr>
          <a:xfrm>
            <a:off x="2883106" y="362867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2BB14A9-B807-2541-E980-C00670FDA57A}"/>
              </a:ext>
            </a:extLst>
          </p:cNvPr>
          <p:cNvSpPr/>
          <p:nvPr/>
        </p:nvSpPr>
        <p:spPr>
          <a:xfrm>
            <a:off x="3207106" y="362843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D498861-1A75-9ECE-79FF-02B3706B0D86}"/>
              </a:ext>
            </a:extLst>
          </p:cNvPr>
          <p:cNvSpPr/>
          <p:nvPr/>
        </p:nvSpPr>
        <p:spPr>
          <a:xfrm>
            <a:off x="2235106" y="362891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3AAC662-52C2-053F-61EB-5A6E652E9687}"/>
              </a:ext>
            </a:extLst>
          </p:cNvPr>
          <p:cNvSpPr/>
          <p:nvPr/>
        </p:nvSpPr>
        <p:spPr>
          <a:xfrm>
            <a:off x="3531106" y="395243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7F9F198-64E6-AB46-1E2A-569A699C01A8}"/>
              </a:ext>
            </a:extLst>
          </p:cNvPr>
          <p:cNvSpPr/>
          <p:nvPr/>
        </p:nvSpPr>
        <p:spPr>
          <a:xfrm>
            <a:off x="2559106" y="395134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CB865C-AA2F-7CA7-EBA1-4D80FD6CE650}"/>
              </a:ext>
            </a:extLst>
          </p:cNvPr>
          <p:cNvSpPr/>
          <p:nvPr/>
        </p:nvSpPr>
        <p:spPr>
          <a:xfrm>
            <a:off x="2883106" y="39511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07B33A3-B35C-A5F5-2771-AC39754C1A03}"/>
              </a:ext>
            </a:extLst>
          </p:cNvPr>
          <p:cNvSpPr/>
          <p:nvPr/>
        </p:nvSpPr>
        <p:spPr>
          <a:xfrm>
            <a:off x="3207106" y="39508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9A5E9EA-4958-389E-3CC5-849BB09B2C93}"/>
              </a:ext>
            </a:extLst>
          </p:cNvPr>
          <p:cNvSpPr/>
          <p:nvPr/>
        </p:nvSpPr>
        <p:spPr>
          <a:xfrm>
            <a:off x="2235106" y="395134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BBACE0F-C6E6-E381-52F9-DEBCE6DBD0B0}"/>
              </a:ext>
            </a:extLst>
          </p:cNvPr>
          <p:cNvSpPr/>
          <p:nvPr/>
        </p:nvSpPr>
        <p:spPr>
          <a:xfrm>
            <a:off x="3531106" y="427546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6F13C84-BEAF-043B-8136-C72ED8C29582}"/>
              </a:ext>
            </a:extLst>
          </p:cNvPr>
          <p:cNvSpPr/>
          <p:nvPr/>
        </p:nvSpPr>
        <p:spPr>
          <a:xfrm>
            <a:off x="2559106" y="427546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F97DC07-C7B5-BEAD-EBDB-24AB5DE8D00C}"/>
              </a:ext>
            </a:extLst>
          </p:cNvPr>
          <p:cNvSpPr/>
          <p:nvPr/>
        </p:nvSpPr>
        <p:spPr>
          <a:xfrm>
            <a:off x="2883106" y="4275469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3D2EFFA-2AD9-EC50-2765-0ED4AD61364E}"/>
              </a:ext>
            </a:extLst>
          </p:cNvPr>
          <p:cNvSpPr/>
          <p:nvPr/>
        </p:nvSpPr>
        <p:spPr>
          <a:xfrm>
            <a:off x="3207106" y="4275469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3828B72-3729-3B62-5FFE-729F90DC6323}"/>
              </a:ext>
            </a:extLst>
          </p:cNvPr>
          <p:cNvSpPr/>
          <p:nvPr/>
        </p:nvSpPr>
        <p:spPr>
          <a:xfrm>
            <a:off x="2235106" y="427546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7A42E82-D318-5288-3074-667B51547174}"/>
              </a:ext>
            </a:extLst>
          </p:cNvPr>
          <p:cNvSpPr/>
          <p:nvPr/>
        </p:nvSpPr>
        <p:spPr>
          <a:xfrm>
            <a:off x="3531106" y="4599469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694CF0D-9D8B-B5B5-2FB9-EF5F0E325BBE}"/>
              </a:ext>
            </a:extLst>
          </p:cNvPr>
          <p:cNvSpPr/>
          <p:nvPr/>
        </p:nvSpPr>
        <p:spPr>
          <a:xfrm>
            <a:off x="2559106" y="459946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136802-EA5A-1B4D-6C9B-0CBE25CB148F}"/>
              </a:ext>
            </a:extLst>
          </p:cNvPr>
          <p:cNvSpPr/>
          <p:nvPr/>
        </p:nvSpPr>
        <p:spPr>
          <a:xfrm>
            <a:off x="2883106" y="4599469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71D6530-0D0F-234C-0A74-71F12B47388A}"/>
              </a:ext>
            </a:extLst>
          </p:cNvPr>
          <p:cNvSpPr/>
          <p:nvPr/>
        </p:nvSpPr>
        <p:spPr>
          <a:xfrm>
            <a:off x="3207106" y="4599469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3113850-EE70-20BA-3803-FFF103C62DE6}"/>
              </a:ext>
            </a:extLst>
          </p:cNvPr>
          <p:cNvSpPr/>
          <p:nvPr/>
        </p:nvSpPr>
        <p:spPr>
          <a:xfrm>
            <a:off x="2235106" y="459946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71B633D-E0A2-5180-E2E3-10C0B91BEABB}"/>
              </a:ext>
            </a:extLst>
          </p:cNvPr>
          <p:cNvSpPr/>
          <p:nvPr/>
        </p:nvSpPr>
        <p:spPr>
          <a:xfrm>
            <a:off x="3531106" y="4923469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737E445-F599-30F0-2D87-09026FA8F06E}"/>
              </a:ext>
            </a:extLst>
          </p:cNvPr>
          <p:cNvSpPr/>
          <p:nvPr/>
        </p:nvSpPr>
        <p:spPr>
          <a:xfrm>
            <a:off x="2559106" y="492346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D0D84CA-7694-434A-46F2-140D673A31BD}"/>
              </a:ext>
            </a:extLst>
          </p:cNvPr>
          <p:cNvSpPr/>
          <p:nvPr/>
        </p:nvSpPr>
        <p:spPr>
          <a:xfrm>
            <a:off x="2883106" y="492346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B8AC3B3-C60F-9467-E59E-4CDE4C2158DC}"/>
              </a:ext>
            </a:extLst>
          </p:cNvPr>
          <p:cNvSpPr/>
          <p:nvPr/>
        </p:nvSpPr>
        <p:spPr>
          <a:xfrm>
            <a:off x="3207106" y="492346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F0AE649-EB4E-5F75-8B58-E6F162DCFDD2}"/>
              </a:ext>
            </a:extLst>
          </p:cNvPr>
          <p:cNvSpPr/>
          <p:nvPr/>
        </p:nvSpPr>
        <p:spPr>
          <a:xfrm>
            <a:off x="2235106" y="492346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880D6A2-5308-8D11-7A9E-671398F0CC9F}"/>
              </a:ext>
            </a:extLst>
          </p:cNvPr>
          <p:cNvSpPr/>
          <p:nvPr/>
        </p:nvSpPr>
        <p:spPr>
          <a:xfrm>
            <a:off x="5151106" y="362602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052DE67-52FB-2CB5-7CA3-4A0AE4C21BA8}"/>
              </a:ext>
            </a:extLst>
          </p:cNvPr>
          <p:cNvSpPr/>
          <p:nvPr/>
        </p:nvSpPr>
        <p:spPr>
          <a:xfrm>
            <a:off x="4179106" y="362746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F004137-02B8-ABAF-4307-F38C3030522C}"/>
              </a:ext>
            </a:extLst>
          </p:cNvPr>
          <p:cNvSpPr/>
          <p:nvPr/>
        </p:nvSpPr>
        <p:spPr>
          <a:xfrm>
            <a:off x="4503106" y="362722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051E5FE-A2B6-A32A-AF73-808F9F29B55B}"/>
              </a:ext>
            </a:extLst>
          </p:cNvPr>
          <p:cNvSpPr/>
          <p:nvPr/>
        </p:nvSpPr>
        <p:spPr>
          <a:xfrm>
            <a:off x="4827106" y="362698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8C9B478-F601-1B70-349E-4BB2379984AD}"/>
              </a:ext>
            </a:extLst>
          </p:cNvPr>
          <p:cNvSpPr/>
          <p:nvPr/>
        </p:nvSpPr>
        <p:spPr>
          <a:xfrm>
            <a:off x="3855106" y="362746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1B6DFAA-63B3-1AA0-0AED-2D685CF89004}"/>
              </a:ext>
            </a:extLst>
          </p:cNvPr>
          <p:cNvSpPr/>
          <p:nvPr/>
        </p:nvSpPr>
        <p:spPr>
          <a:xfrm>
            <a:off x="5151106" y="395098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22F5B04-4F0B-6865-9D69-67FFE0C8654A}"/>
              </a:ext>
            </a:extLst>
          </p:cNvPr>
          <p:cNvSpPr/>
          <p:nvPr/>
        </p:nvSpPr>
        <p:spPr>
          <a:xfrm>
            <a:off x="4179106" y="394989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E81A655-4D70-1C50-1842-820E9691C510}"/>
              </a:ext>
            </a:extLst>
          </p:cNvPr>
          <p:cNvSpPr/>
          <p:nvPr/>
        </p:nvSpPr>
        <p:spPr>
          <a:xfrm>
            <a:off x="4503106" y="39496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EDC0320-E69B-5AB8-4EC1-471752313646}"/>
              </a:ext>
            </a:extLst>
          </p:cNvPr>
          <p:cNvSpPr/>
          <p:nvPr/>
        </p:nvSpPr>
        <p:spPr>
          <a:xfrm>
            <a:off x="4827106" y="394941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18D20D1-A355-177D-085B-12E07D06CF9C}"/>
              </a:ext>
            </a:extLst>
          </p:cNvPr>
          <p:cNvSpPr/>
          <p:nvPr/>
        </p:nvSpPr>
        <p:spPr>
          <a:xfrm>
            <a:off x="3855106" y="394989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278FE7E-B19B-80DA-220C-7B07C3A821B9}"/>
              </a:ext>
            </a:extLst>
          </p:cNvPr>
          <p:cNvSpPr/>
          <p:nvPr/>
        </p:nvSpPr>
        <p:spPr>
          <a:xfrm>
            <a:off x="5151106" y="4274028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37AD4CB-5DBA-0BE4-9333-83F33C7854CF}"/>
              </a:ext>
            </a:extLst>
          </p:cNvPr>
          <p:cNvSpPr/>
          <p:nvPr/>
        </p:nvSpPr>
        <p:spPr>
          <a:xfrm>
            <a:off x="4179106" y="4274028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AB6C851-BC28-B9C5-CAC4-08FE68561E02}"/>
              </a:ext>
            </a:extLst>
          </p:cNvPr>
          <p:cNvSpPr/>
          <p:nvPr/>
        </p:nvSpPr>
        <p:spPr>
          <a:xfrm>
            <a:off x="4503106" y="4274028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3598DE7-EA2E-400E-101F-F7C2B7147733}"/>
              </a:ext>
            </a:extLst>
          </p:cNvPr>
          <p:cNvSpPr/>
          <p:nvPr/>
        </p:nvSpPr>
        <p:spPr>
          <a:xfrm>
            <a:off x="4827106" y="4274028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F65EC60-0B14-45A2-D29B-63A240DFEC30}"/>
              </a:ext>
            </a:extLst>
          </p:cNvPr>
          <p:cNvSpPr/>
          <p:nvPr/>
        </p:nvSpPr>
        <p:spPr>
          <a:xfrm>
            <a:off x="3855106" y="427402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4ECF376-4708-588A-5CE6-52A3B5D7CA44}"/>
              </a:ext>
            </a:extLst>
          </p:cNvPr>
          <p:cNvSpPr/>
          <p:nvPr/>
        </p:nvSpPr>
        <p:spPr>
          <a:xfrm>
            <a:off x="5151106" y="4598028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A74659B-41A4-CB8F-D07E-A0FD4ED9E7AB}"/>
              </a:ext>
            </a:extLst>
          </p:cNvPr>
          <p:cNvSpPr/>
          <p:nvPr/>
        </p:nvSpPr>
        <p:spPr>
          <a:xfrm>
            <a:off x="4179106" y="4598028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A6AAAF1-A2B8-98AA-8705-D70744BF6A31}"/>
              </a:ext>
            </a:extLst>
          </p:cNvPr>
          <p:cNvSpPr/>
          <p:nvPr/>
        </p:nvSpPr>
        <p:spPr>
          <a:xfrm>
            <a:off x="4503106" y="4598028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27CD432-C177-0446-400D-8CDF70C6B479}"/>
              </a:ext>
            </a:extLst>
          </p:cNvPr>
          <p:cNvSpPr/>
          <p:nvPr/>
        </p:nvSpPr>
        <p:spPr>
          <a:xfrm>
            <a:off x="4827106" y="459802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0D1E4679-EDCD-B4FC-81F0-77CA79584912}"/>
              </a:ext>
            </a:extLst>
          </p:cNvPr>
          <p:cNvSpPr/>
          <p:nvPr/>
        </p:nvSpPr>
        <p:spPr>
          <a:xfrm>
            <a:off x="3855106" y="4598028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D9A99C1-0171-AA97-6EA0-25542E2E55F9}"/>
              </a:ext>
            </a:extLst>
          </p:cNvPr>
          <p:cNvSpPr/>
          <p:nvPr/>
        </p:nvSpPr>
        <p:spPr>
          <a:xfrm>
            <a:off x="5151106" y="4922028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D1481399-DFE4-EDEC-54D7-CA2BECFBCCAF}"/>
              </a:ext>
            </a:extLst>
          </p:cNvPr>
          <p:cNvSpPr/>
          <p:nvPr/>
        </p:nvSpPr>
        <p:spPr>
          <a:xfrm>
            <a:off x="4179106" y="492202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1A7DFFD2-3AC6-49D2-D342-417654FFC2E1}"/>
              </a:ext>
            </a:extLst>
          </p:cNvPr>
          <p:cNvSpPr/>
          <p:nvPr/>
        </p:nvSpPr>
        <p:spPr>
          <a:xfrm>
            <a:off x="4503106" y="4922028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7619144-E8C4-0FE0-0E49-5716207E3992}"/>
              </a:ext>
            </a:extLst>
          </p:cNvPr>
          <p:cNvSpPr/>
          <p:nvPr/>
        </p:nvSpPr>
        <p:spPr>
          <a:xfrm>
            <a:off x="4827106" y="4922028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A5C10F7-7E55-B4DA-AF58-FB760947FD2E}"/>
              </a:ext>
            </a:extLst>
          </p:cNvPr>
          <p:cNvSpPr/>
          <p:nvPr/>
        </p:nvSpPr>
        <p:spPr>
          <a:xfrm>
            <a:off x="3855106" y="4922028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1660F94-154A-EA8E-9895-05E68A961B5C}"/>
              </a:ext>
            </a:extLst>
          </p:cNvPr>
          <p:cNvSpPr/>
          <p:nvPr/>
        </p:nvSpPr>
        <p:spPr>
          <a:xfrm>
            <a:off x="3531106" y="524602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C5719F4B-F1A7-B365-4D02-BAD0BE508895}"/>
              </a:ext>
            </a:extLst>
          </p:cNvPr>
          <p:cNvSpPr/>
          <p:nvPr/>
        </p:nvSpPr>
        <p:spPr>
          <a:xfrm>
            <a:off x="2559106" y="524746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E3E220D9-2E35-7F4C-1839-55862ED15D02}"/>
              </a:ext>
            </a:extLst>
          </p:cNvPr>
          <p:cNvSpPr/>
          <p:nvPr/>
        </p:nvSpPr>
        <p:spPr>
          <a:xfrm>
            <a:off x="2883106" y="524722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43E7E55-7219-77B7-FE58-5971D38069F1}"/>
              </a:ext>
            </a:extLst>
          </p:cNvPr>
          <p:cNvSpPr/>
          <p:nvPr/>
        </p:nvSpPr>
        <p:spPr>
          <a:xfrm>
            <a:off x="3207106" y="524698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610E214-2CAD-4A12-5EEB-5046A90808F0}"/>
              </a:ext>
            </a:extLst>
          </p:cNvPr>
          <p:cNvSpPr/>
          <p:nvPr/>
        </p:nvSpPr>
        <p:spPr>
          <a:xfrm>
            <a:off x="2235106" y="524746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A0EE0A69-6B98-B2EE-6ABD-DD0C399DF208}"/>
              </a:ext>
            </a:extLst>
          </p:cNvPr>
          <p:cNvSpPr/>
          <p:nvPr/>
        </p:nvSpPr>
        <p:spPr>
          <a:xfrm>
            <a:off x="3531106" y="557098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C00C8A9-6094-42B7-E1A2-C8552A70E04A}"/>
              </a:ext>
            </a:extLst>
          </p:cNvPr>
          <p:cNvSpPr/>
          <p:nvPr/>
        </p:nvSpPr>
        <p:spPr>
          <a:xfrm>
            <a:off x="2559106" y="5569899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EDE3247-4AA2-76E9-EF10-AFB0E62F2B53}"/>
              </a:ext>
            </a:extLst>
          </p:cNvPr>
          <p:cNvSpPr/>
          <p:nvPr/>
        </p:nvSpPr>
        <p:spPr>
          <a:xfrm>
            <a:off x="2883106" y="55696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A24B26B-C88F-DE4A-7329-B88C59BDFA5B}"/>
              </a:ext>
            </a:extLst>
          </p:cNvPr>
          <p:cNvSpPr/>
          <p:nvPr/>
        </p:nvSpPr>
        <p:spPr>
          <a:xfrm>
            <a:off x="3207106" y="556941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EBAB5E57-F687-BBD4-A1C5-2551206E38FC}"/>
              </a:ext>
            </a:extLst>
          </p:cNvPr>
          <p:cNvSpPr/>
          <p:nvPr/>
        </p:nvSpPr>
        <p:spPr>
          <a:xfrm>
            <a:off x="2235106" y="556989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003C7C3C-507A-D881-D26C-13C4F77E0422}"/>
              </a:ext>
            </a:extLst>
          </p:cNvPr>
          <p:cNvSpPr/>
          <p:nvPr/>
        </p:nvSpPr>
        <p:spPr>
          <a:xfrm>
            <a:off x="3531106" y="589402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29A3B67D-8A05-7618-9DD6-E4E0BB29AFA4}"/>
              </a:ext>
            </a:extLst>
          </p:cNvPr>
          <p:cNvSpPr/>
          <p:nvPr/>
        </p:nvSpPr>
        <p:spPr>
          <a:xfrm>
            <a:off x="2559106" y="589402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E84C745-3BEA-CC5C-B23B-87A05257356E}"/>
              </a:ext>
            </a:extLst>
          </p:cNvPr>
          <p:cNvSpPr/>
          <p:nvPr/>
        </p:nvSpPr>
        <p:spPr>
          <a:xfrm>
            <a:off x="2883106" y="589402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F7E93B41-B4CA-2352-9841-1B2011B142C1}"/>
              </a:ext>
            </a:extLst>
          </p:cNvPr>
          <p:cNvSpPr/>
          <p:nvPr/>
        </p:nvSpPr>
        <p:spPr>
          <a:xfrm>
            <a:off x="3207106" y="589402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452DF6D-9F36-DA17-7F2D-088E46150EA6}"/>
              </a:ext>
            </a:extLst>
          </p:cNvPr>
          <p:cNvSpPr/>
          <p:nvPr/>
        </p:nvSpPr>
        <p:spPr>
          <a:xfrm>
            <a:off x="2235106" y="589402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A4444AFD-C61E-93BC-8501-BF46F396CE89}"/>
              </a:ext>
            </a:extLst>
          </p:cNvPr>
          <p:cNvSpPr/>
          <p:nvPr/>
        </p:nvSpPr>
        <p:spPr>
          <a:xfrm>
            <a:off x="5151106" y="524458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75ED4382-AC2E-7A0C-1D87-494142D961C9}"/>
              </a:ext>
            </a:extLst>
          </p:cNvPr>
          <p:cNvSpPr/>
          <p:nvPr/>
        </p:nvSpPr>
        <p:spPr>
          <a:xfrm>
            <a:off x="4179106" y="524602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82B66958-F6F3-F9BF-0F2E-D9854D894891}"/>
              </a:ext>
            </a:extLst>
          </p:cNvPr>
          <p:cNvSpPr/>
          <p:nvPr/>
        </p:nvSpPr>
        <p:spPr>
          <a:xfrm>
            <a:off x="4503106" y="524578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0AB2D1F4-AD9B-9A72-D750-6278652516CB}"/>
              </a:ext>
            </a:extLst>
          </p:cNvPr>
          <p:cNvSpPr/>
          <p:nvPr/>
        </p:nvSpPr>
        <p:spPr>
          <a:xfrm>
            <a:off x="4827106" y="5245548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EAAE9990-C63B-11A2-FF9A-E647A6A99D5C}"/>
              </a:ext>
            </a:extLst>
          </p:cNvPr>
          <p:cNvSpPr/>
          <p:nvPr/>
        </p:nvSpPr>
        <p:spPr>
          <a:xfrm>
            <a:off x="3855106" y="524602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74C4EC5E-D30A-9FB5-F946-4E4F9DE5B62B}"/>
              </a:ext>
            </a:extLst>
          </p:cNvPr>
          <p:cNvSpPr/>
          <p:nvPr/>
        </p:nvSpPr>
        <p:spPr>
          <a:xfrm>
            <a:off x="5151106" y="556954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D7F8F9F1-085E-3365-BD2F-C653C125CC71}"/>
              </a:ext>
            </a:extLst>
          </p:cNvPr>
          <p:cNvSpPr/>
          <p:nvPr/>
        </p:nvSpPr>
        <p:spPr>
          <a:xfrm>
            <a:off x="4179106" y="556845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39DF0552-9E70-490A-1AC8-4FC6592364D1}"/>
              </a:ext>
            </a:extLst>
          </p:cNvPr>
          <p:cNvSpPr/>
          <p:nvPr/>
        </p:nvSpPr>
        <p:spPr>
          <a:xfrm>
            <a:off x="4503106" y="556821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5C6F6BAB-3F06-B0DE-3578-40E4E24767C1}"/>
              </a:ext>
            </a:extLst>
          </p:cNvPr>
          <p:cNvSpPr/>
          <p:nvPr/>
        </p:nvSpPr>
        <p:spPr>
          <a:xfrm>
            <a:off x="4827106" y="556797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632DED14-5CCF-C854-4C29-1FCFD05893B3}"/>
              </a:ext>
            </a:extLst>
          </p:cNvPr>
          <p:cNvSpPr/>
          <p:nvPr/>
        </p:nvSpPr>
        <p:spPr>
          <a:xfrm>
            <a:off x="3855106" y="556845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6BE95318-03D8-D349-030A-63261583CE27}"/>
              </a:ext>
            </a:extLst>
          </p:cNvPr>
          <p:cNvSpPr/>
          <p:nvPr/>
        </p:nvSpPr>
        <p:spPr>
          <a:xfrm>
            <a:off x="5151106" y="589258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D096B0EA-4DB5-ACD9-EFEF-EEBF4F88E3EA}"/>
              </a:ext>
            </a:extLst>
          </p:cNvPr>
          <p:cNvSpPr/>
          <p:nvPr/>
        </p:nvSpPr>
        <p:spPr>
          <a:xfrm>
            <a:off x="4179106" y="589258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C02D5833-011E-5F02-A3CD-AE0F9667765F}"/>
              </a:ext>
            </a:extLst>
          </p:cNvPr>
          <p:cNvSpPr/>
          <p:nvPr/>
        </p:nvSpPr>
        <p:spPr>
          <a:xfrm>
            <a:off x="4503106" y="589258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50B4CB1C-DCC6-9EC2-B82C-9EACD678C9A8}"/>
              </a:ext>
            </a:extLst>
          </p:cNvPr>
          <p:cNvSpPr/>
          <p:nvPr/>
        </p:nvSpPr>
        <p:spPr>
          <a:xfrm>
            <a:off x="4827106" y="589258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1FA7DC58-FDC5-4563-91C4-66498C264AAE}"/>
              </a:ext>
            </a:extLst>
          </p:cNvPr>
          <p:cNvSpPr/>
          <p:nvPr/>
        </p:nvSpPr>
        <p:spPr>
          <a:xfrm>
            <a:off x="3855106" y="589258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2488DC11-5625-4209-5028-B0F1DA63FD1B}"/>
              </a:ext>
            </a:extLst>
          </p:cNvPr>
          <p:cNvSpPr/>
          <p:nvPr/>
        </p:nvSpPr>
        <p:spPr>
          <a:xfrm>
            <a:off x="5799106" y="362746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4FE40A38-1DE6-3EE5-3D54-E9C5E186932F}"/>
              </a:ext>
            </a:extLst>
          </p:cNvPr>
          <p:cNvSpPr/>
          <p:nvPr/>
        </p:nvSpPr>
        <p:spPr>
          <a:xfrm>
            <a:off x="5475106" y="362746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57EB8FE2-41E8-E75D-39C9-43C604E3B427}"/>
              </a:ext>
            </a:extLst>
          </p:cNvPr>
          <p:cNvSpPr/>
          <p:nvPr/>
        </p:nvSpPr>
        <p:spPr>
          <a:xfrm>
            <a:off x="5799106" y="394989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5941F7EA-8F69-CBFA-B91E-BE7D8D852201}"/>
              </a:ext>
            </a:extLst>
          </p:cNvPr>
          <p:cNvSpPr/>
          <p:nvPr/>
        </p:nvSpPr>
        <p:spPr>
          <a:xfrm>
            <a:off x="5475106" y="394989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57E2B2A7-9AFB-7B87-5573-82CCA0922C34}"/>
              </a:ext>
            </a:extLst>
          </p:cNvPr>
          <p:cNvSpPr/>
          <p:nvPr/>
        </p:nvSpPr>
        <p:spPr>
          <a:xfrm>
            <a:off x="5799106" y="427402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FB89C84C-2BFD-291E-5E19-E8E12030EEA7}"/>
              </a:ext>
            </a:extLst>
          </p:cNvPr>
          <p:cNvSpPr/>
          <p:nvPr/>
        </p:nvSpPr>
        <p:spPr>
          <a:xfrm>
            <a:off x="5475106" y="427402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FEC8CEC6-569A-F73D-247B-F4B43A3947E5}"/>
              </a:ext>
            </a:extLst>
          </p:cNvPr>
          <p:cNvSpPr/>
          <p:nvPr/>
        </p:nvSpPr>
        <p:spPr>
          <a:xfrm>
            <a:off x="5799106" y="459802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DCEB8396-7314-C160-5884-C8FFC49C4604}"/>
              </a:ext>
            </a:extLst>
          </p:cNvPr>
          <p:cNvSpPr/>
          <p:nvPr/>
        </p:nvSpPr>
        <p:spPr>
          <a:xfrm>
            <a:off x="5475106" y="459802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91" name="Rectangle 590">
            <a:extLst>
              <a:ext uri="{FF2B5EF4-FFF2-40B4-BE49-F238E27FC236}">
                <a16:creationId xmlns:a16="http://schemas.microsoft.com/office/drawing/2014/main" id="{70EEFCB6-0A54-ED84-6400-477750064B63}"/>
              </a:ext>
            </a:extLst>
          </p:cNvPr>
          <p:cNvSpPr/>
          <p:nvPr/>
        </p:nvSpPr>
        <p:spPr>
          <a:xfrm>
            <a:off x="5799106" y="492202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92" name="Rectangle 591">
            <a:extLst>
              <a:ext uri="{FF2B5EF4-FFF2-40B4-BE49-F238E27FC236}">
                <a16:creationId xmlns:a16="http://schemas.microsoft.com/office/drawing/2014/main" id="{79667D42-4CE7-79F4-7578-645B4277428A}"/>
              </a:ext>
            </a:extLst>
          </p:cNvPr>
          <p:cNvSpPr/>
          <p:nvPr/>
        </p:nvSpPr>
        <p:spPr>
          <a:xfrm>
            <a:off x="5475106" y="492202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93" name="Rectangle 592">
            <a:extLst>
              <a:ext uri="{FF2B5EF4-FFF2-40B4-BE49-F238E27FC236}">
                <a16:creationId xmlns:a16="http://schemas.microsoft.com/office/drawing/2014/main" id="{DF6A9306-DE9A-3B1E-1820-2E3CDAD2B735}"/>
              </a:ext>
            </a:extLst>
          </p:cNvPr>
          <p:cNvSpPr/>
          <p:nvPr/>
        </p:nvSpPr>
        <p:spPr>
          <a:xfrm>
            <a:off x="5799106" y="524602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94" name="Rectangle 593">
            <a:extLst>
              <a:ext uri="{FF2B5EF4-FFF2-40B4-BE49-F238E27FC236}">
                <a16:creationId xmlns:a16="http://schemas.microsoft.com/office/drawing/2014/main" id="{BF3CA411-7187-3E2A-7B3F-63168CA2EAF3}"/>
              </a:ext>
            </a:extLst>
          </p:cNvPr>
          <p:cNvSpPr/>
          <p:nvPr/>
        </p:nvSpPr>
        <p:spPr>
          <a:xfrm>
            <a:off x="5475106" y="524602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95" name="Rectangle 594">
            <a:extLst>
              <a:ext uri="{FF2B5EF4-FFF2-40B4-BE49-F238E27FC236}">
                <a16:creationId xmlns:a16="http://schemas.microsoft.com/office/drawing/2014/main" id="{EE4A2097-E1B9-A11C-7120-AEFB7A9F9275}"/>
              </a:ext>
            </a:extLst>
          </p:cNvPr>
          <p:cNvSpPr/>
          <p:nvPr/>
        </p:nvSpPr>
        <p:spPr>
          <a:xfrm>
            <a:off x="5799106" y="556845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96" name="Rectangle 595">
            <a:extLst>
              <a:ext uri="{FF2B5EF4-FFF2-40B4-BE49-F238E27FC236}">
                <a16:creationId xmlns:a16="http://schemas.microsoft.com/office/drawing/2014/main" id="{54B60A48-70BE-950F-5CF0-017CE136269B}"/>
              </a:ext>
            </a:extLst>
          </p:cNvPr>
          <p:cNvSpPr/>
          <p:nvPr/>
        </p:nvSpPr>
        <p:spPr>
          <a:xfrm>
            <a:off x="5475106" y="556845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97" name="Rectangle 596">
            <a:extLst>
              <a:ext uri="{FF2B5EF4-FFF2-40B4-BE49-F238E27FC236}">
                <a16:creationId xmlns:a16="http://schemas.microsoft.com/office/drawing/2014/main" id="{CCC9777F-BBEF-6EEA-2FB3-ACB3F280A4A9}"/>
              </a:ext>
            </a:extLst>
          </p:cNvPr>
          <p:cNvSpPr/>
          <p:nvPr/>
        </p:nvSpPr>
        <p:spPr>
          <a:xfrm>
            <a:off x="5799106" y="589258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98" name="Rectangle 597">
            <a:extLst>
              <a:ext uri="{FF2B5EF4-FFF2-40B4-BE49-F238E27FC236}">
                <a16:creationId xmlns:a16="http://schemas.microsoft.com/office/drawing/2014/main" id="{47CDF0F1-B45B-84D3-0AA5-CCA360B768CC}"/>
              </a:ext>
            </a:extLst>
          </p:cNvPr>
          <p:cNvSpPr/>
          <p:nvPr/>
        </p:nvSpPr>
        <p:spPr>
          <a:xfrm>
            <a:off x="5475106" y="589258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99" name="Rectangle 598">
            <a:extLst>
              <a:ext uri="{FF2B5EF4-FFF2-40B4-BE49-F238E27FC236}">
                <a16:creationId xmlns:a16="http://schemas.microsoft.com/office/drawing/2014/main" id="{C8B95E94-3D9C-C732-FD0B-CFD42628EB54}"/>
              </a:ext>
            </a:extLst>
          </p:cNvPr>
          <p:cNvSpPr/>
          <p:nvPr/>
        </p:nvSpPr>
        <p:spPr>
          <a:xfrm>
            <a:off x="8224248" y="309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00" name="Rectangle 599">
            <a:extLst>
              <a:ext uri="{FF2B5EF4-FFF2-40B4-BE49-F238E27FC236}">
                <a16:creationId xmlns:a16="http://schemas.microsoft.com/office/drawing/2014/main" id="{B7365CB2-CC87-F0F6-5420-5715B83A3C15}"/>
              </a:ext>
            </a:extLst>
          </p:cNvPr>
          <p:cNvSpPr/>
          <p:nvPr/>
        </p:nvSpPr>
        <p:spPr>
          <a:xfrm>
            <a:off x="7252248" y="311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01" name="Rectangle 600">
            <a:extLst>
              <a:ext uri="{FF2B5EF4-FFF2-40B4-BE49-F238E27FC236}">
                <a16:creationId xmlns:a16="http://schemas.microsoft.com/office/drawing/2014/main" id="{9672D2E1-55F1-0108-422E-49CD4264DE4C}"/>
              </a:ext>
            </a:extLst>
          </p:cNvPr>
          <p:cNvSpPr/>
          <p:nvPr/>
        </p:nvSpPr>
        <p:spPr>
          <a:xfrm>
            <a:off x="7576248" y="3108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02" name="Rectangle 601">
            <a:extLst>
              <a:ext uri="{FF2B5EF4-FFF2-40B4-BE49-F238E27FC236}">
                <a16:creationId xmlns:a16="http://schemas.microsoft.com/office/drawing/2014/main" id="{AB267D9C-4053-736F-9E59-C6A6DDBAA7F6}"/>
              </a:ext>
            </a:extLst>
          </p:cNvPr>
          <p:cNvSpPr/>
          <p:nvPr/>
        </p:nvSpPr>
        <p:spPr>
          <a:xfrm>
            <a:off x="7900248" y="31056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03" name="Rectangle 602">
            <a:extLst>
              <a:ext uri="{FF2B5EF4-FFF2-40B4-BE49-F238E27FC236}">
                <a16:creationId xmlns:a16="http://schemas.microsoft.com/office/drawing/2014/main" id="{C4C46FCD-D6B2-BEF0-19FD-69C9B0F18D31}"/>
              </a:ext>
            </a:extLst>
          </p:cNvPr>
          <p:cNvSpPr/>
          <p:nvPr/>
        </p:nvSpPr>
        <p:spPr>
          <a:xfrm>
            <a:off x="6928248" y="311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04" name="Rectangle 603">
            <a:extLst>
              <a:ext uri="{FF2B5EF4-FFF2-40B4-BE49-F238E27FC236}">
                <a16:creationId xmlns:a16="http://schemas.microsoft.com/office/drawing/2014/main" id="{1E659DB6-36F8-CC51-FFB1-E7723BA45CEF}"/>
              </a:ext>
            </a:extLst>
          </p:cNvPr>
          <p:cNvSpPr/>
          <p:nvPr/>
        </p:nvSpPr>
        <p:spPr>
          <a:xfrm>
            <a:off x="8224248" y="63456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05" name="Rectangle 604">
            <a:extLst>
              <a:ext uri="{FF2B5EF4-FFF2-40B4-BE49-F238E27FC236}">
                <a16:creationId xmlns:a16="http://schemas.microsoft.com/office/drawing/2014/main" id="{AE364C66-CAB7-AE74-F867-4944A27CCE54}"/>
              </a:ext>
            </a:extLst>
          </p:cNvPr>
          <p:cNvSpPr/>
          <p:nvPr/>
        </p:nvSpPr>
        <p:spPr>
          <a:xfrm>
            <a:off x="7252248" y="63347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06" name="Rectangle 605">
            <a:extLst>
              <a:ext uri="{FF2B5EF4-FFF2-40B4-BE49-F238E27FC236}">
                <a16:creationId xmlns:a16="http://schemas.microsoft.com/office/drawing/2014/main" id="{90B8C342-8556-DADC-D314-494EDE0CA91A}"/>
              </a:ext>
            </a:extLst>
          </p:cNvPr>
          <p:cNvSpPr/>
          <p:nvPr/>
        </p:nvSpPr>
        <p:spPr>
          <a:xfrm>
            <a:off x="7576248" y="63323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07" name="Rectangle 606">
            <a:extLst>
              <a:ext uri="{FF2B5EF4-FFF2-40B4-BE49-F238E27FC236}">
                <a16:creationId xmlns:a16="http://schemas.microsoft.com/office/drawing/2014/main" id="{E5758224-ED68-9F4B-BEFB-CA9F4F68D461}"/>
              </a:ext>
            </a:extLst>
          </p:cNvPr>
          <p:cNvSpPr/>
          <p:nvPr/>
        </p:nvSpPr>
        <p:spPr>
          <a:xfrm>
            <a:off x="7900248" y="63299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08" name="Rectangle 607">
            <a:extLst>
              <a:ext uri="{FF2B5EF4-FFF2-40B4-BE49-F238E27FC236}">
                <a16:creationId xmlns:a16="http://schemas.microsoft.com/office/drawing/2014/main" id="{82E2D721-5AC2-868A-885D-7A191C769818}"/>
              </a:ext>
            </a:extLst>
          </p:cNvPr>
          <p:cNvSpPr/>
          <p:nvPr/>
        </p:nvSpPr>
        <p:spPr>
          <a:xfrm>
            <a:off x="6928248" y="63347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09" name="Rectangle 608">
            <a:extLst>
              <a:ext uri="{FF2B5EF4-FFF2-40B4-BE49-F238E27FC236}">
                <a16:creationId xmlns:a16="http://schemas.microsoft.com/office/drawing/2014/main" id="{066E0977-1214-6BAC-D1BC-C07AFA582DA3}"/>
              </a:ext>
            </a:extLst>
          </p:cNvPr>
          <p:cNvSpPr/>
          <p:nvPr/>
        </p:nvSpPr>
        <p:spPr>
          <a:xfrm>
            <a:off x="8224248" y="957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10" name="Rectangle 609">
            <a:extLst>
              <a:ext uri="{FF2B5EF4-FFF2-40B4-BE49-F238E27FC236}">
                <a16:creationId xmlns:a16="http://schemas.microsoft.com/office/drawing/2014/main" id="{A0EB9FE3-68FB-8BE7-3A30-86A590C9F307}"/>
              </a:ext>
            </a:extLst>
          </p:cNvPr>
          <p:cNvSpPr/>
          <p:nvPr/>
        </p:nvSpPr>
        <p:spPr>
          <a:xfrm>
            <a:off x="7252248" y="957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14" name="Rectangle 613">
            <a:extLst>
              <a:ext uri="{FF2B5EF4-FFF2-40B4-BE49-F238E27FC236}">
                <a16:creationId xmlns:a16="http://schemas.microsoft.com/office/drawing/2014/main" id="{81DC36F4-3EBA-0721-6629-95D1817B7913}"/>
              </a:ext>
            </a:extLst>
          </p:cNvPr>
          <p:cNvSpPr/>
          <p:nvPr/>
        </p:nvSpPr>
        <p:spPr>
          <a:xfrm>
            <a:off x="6928248" y="957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16" name="Rectangle 615">
            <a:extLst>
              <a:ext uri="{FF2B5EF4-FFF2-40B4-BE49-F238E27FC236}">
                <a16:creationId xmlns:a16="http://schemas.microsoft.com/office/drawing/2014/main" id="{7933D77C-47B4-EE5B-6245-13F8E7953BBA}"/>
              </a:ext>
            </a:extLst>
          </p:cNvPr>
          <p:cNvSpPr/>
          <p:nvPr/>
        </p:nvSpPr>
        <p:spPr>
          <a:xfrm>
            <a:off x="7252248" y="1281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19" name="Rectangle 618">
            <a:extLst>
              <a:ext uri="{FF2B5EF4-FFF2-40B4-BE49-F238E27FC236}">
                <a16:creationId xmlns:a16="http://schemas.microsoft.com/office/drawing/2014/main" id="{AFC6D952-B980-6341-41ED-283E647FE515}"/>
              </a:ext>
            </a:extLst>
          </p:cNvPr>
          <p:cNvSpPr/>
          <p:nvPr/>
        </p:nvSpPr>
        <p:spPr>
          <a:xfrm>
            <a:off x="6928248" y="1281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21" name="Rectangle 620">
            <a:extLst>
              <a:ext uri="{FF2B5EF4-FFF2-40B4-BE49-F238E27FC236}">
                <a16:creationId xmlns:a16="http://schemas.microsoft.com/office/drawing/2014/main" id="{CCDFC63C-FA51-4300-FA9E-5BDEBDFD6070}"/>
              </a:ext>
            </a:extLst>
          </p:cNvPr>
          <p:cNvSpPr/>
          <p:nvPr/>
        </p:nvSpPr>
        <p:spPr>
          <a:xfrm>
            <a:off x="7252248" y="1605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22" name="Rectangle 621">
            <a:extLst>
              <a:ext uri="{FF2B5EF4-FFF2-40B4-BE49-F238E27FC236}">
                <a16:creationId xmlns:a16="http://schemas.microsoft.com/office/drawing/2014/main" id="{C94D7DC2-7DCC-197F-9B2C-1CD12293B456}"/>
              </a:ext>
            </a:extLst>
          </p:cNvPr>
          <p:cNvSpPr/>
          <p:nvPr/>
        </p:nvSpPr>
        <p:spPr>
          <a:xfrm>
            <a:off x="7576248" y="1605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23" name="Rectangle 622">
            <a:extLst>
              <a:ext uri="{FF2B5EF4-FFF2-40B4-BE49-F238E27FC236}">
                <a16:creationId xmlns:a16="http://schemas.microsoft.com/office/drawing/2014/main" id="{790F2AD7-1B44-3F70-4A84-AD56B509EA5E}"/>
              </a:ext>
            </a:extLst>
          </p:cNvPr>
          <p:cNvSpPr/>
          <p:nvPr/>
        </p:nvSpPr>
        <p:spPr>
          <a:xfrm>
            <a:off x="7900248" y="1605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24" name="Rectangle 623">
            <a:extLst>
              <a:ext uri="{FF2B5EF4-FFF2-40B4-BE49-F238E27FC236}">
                <a16:creationId xmlns:a16="http://schemas.microsoft.com/office/drawing/2014/main" id="{7D8E9AB6-0E7A-F16E-2084-6EB7C2CB6ADB}"/>
              </a:ext>
            </a:extLst>
          </p:cNvPr>
          <p:cNvSpPr/>
          <p:nvPr/>
        </p:nvSpPr>
        <p:spPr>
          <a:xfrm>
            <a:off x="6928248" y="1605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25" name="Rectangle 624">
            <a:extLst>
              <a:ext uri="{FF2B5EF4-FFF2-40B4-BE49-F238E27FC236}">
                <a16:creationId xmlns:a16="http://schemas.microsoft.com/office/drawing/2014/main" id="{A82B1003-4ADF-FF77-FCB9-8F1B5D7742DB}"/>
              </a:ext>
            </a:extLst>
          </p:cNvPr>
          <p:cNvSpPr/>
          <p:nvPr/>
        </p:nvSpPr>
        <p:spPr>
          <a:xfrm>
            <a:off x="9844248" y="308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26" name="Rectangle 625">
            <a:extLst>
              <a:ext uri="{FF2B5EF4-FFF2-40B4-BE49-F238E27FC236}">
                <a16:creationId xmlns:a16="http://schemas.microsoft.com/office/drawing/2014/main" id="{2FD83995-F78E-4B59-4C0C-4BC968E8750F}"/>
              </a:ext>
            </a:extLst>
          </p:cNvPr>
          <p:cNvSpPr/>
          <p:nvPr/>
        </p:nvSpPr>
        <p:spPr>
          <a:xfrm>
            <a:off x="8872248" y="309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27" name="Rectangle 626">
            <a:extLst>
              <a:ext uri="{FF2B5EF4-FFF2-40B4-BE49-F238E27FC236}">
                <a16:creationId xmlns:a16="http://schemas.microsoft.com/office/drawing/2014/main" id="{9028165A-8157-6F94-BA36-30F04CBF1A5D}"/>
              </a:ext>
            </a:extLst>
          </p:cNvPr>
          <p:cNvSpPr/>
          <p:nvPr/>
        </p:nvSpPr>
        <p:spPr>
          <a:xfrm>
            <a:off x="9196248" y="3093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28" name="Rectangle 627">
            <a:extLst>
              <a:ext uri="{FF2B5EF4-FFF2-40B4-BE49-F238E27FC236}">
                <a16:creationId xmlns:a16="http://schemas.microsoft.com/office/drawing/2014/main" id="{E1B22D89-FB1E-D4D4-89EB-356C8AD7EC36}"/>
              </a:ext>
            </a:extLst>
          </p:cNvPr>
          <p:cNvSpPr/>
          <p:nvPr/>
        </p:nvSpPr>
        <p:spPr>
          <a:xfrm>
            <a:off x="9520248" y="30912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29" name="Rectangle 628">
            <a:extLst>
              <a:ext uri="{FF2B5EF4-FFF2-40B4-BE49-F238E27FC236}">
                <a16:creationId xmlns:a16="http://schemas.microsoft.com/office/drawing/2014/main" id="{7D978DD1-188F-8D98-64ED-CE57E13760A5}"/>
              </a:ext>
            </a:extLst>
          </p:cNvPr>
          <p:cNvSpPr/>
          <p:nvPr/>
        </p:nvSpPr>
        <p:spPr>
          <a:xfrm>
            <a:off x="8548248" y="309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30" name="Rectangle 629">
            <a:extLst>
              <a:ext uri="{FF2B5EF4-FFF2-40B4-BE49-F238E27FC236}">
                <a16:creationId xmlns:a16="http://schemas.microsoft.com/office/drawing/2014/main" id="{90064231-3E8D-7694-AA18-42D821ED3FB2}"/>
              </a:ext>
            </a:extLst>
          </p:cNvPr>
          <p:cNvSpPr/>
          <p:nvPr/>
        </p:nvSpPr>
        <p:spPr>
          <a:xfrm>
            <a:off x="9844248" y="63312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31" name="Rectangle 630">
            <a:extLst>
              <a:ext uri="{FF2B5EF4-FFF2-40B4-BE49-F238E27FC236}">
                <a16:creationId xmlns:a16="http://schemas.microsoft.com/office/drawing/2014/main" id="{DEE4E515-24A2-3AC8-76FD-A5ED6B9ED8EE}"/>
              </a:ext>
            </a:extLst>
          </p:cNvPr>
          <p:cNvSpPr/>
          <p:nvPr/>
        </p:nvSpPr>
        <p:spPr>
          <a:xfrm>
            <a:off x="8872248" y="63203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32" name="Rectangle 631">
            <a:extLst>
              <a:ext uri="{FF2B5EF4-FFF2-40B4-BE49-F238E27FC236}">
                <a16:creationId xmlns:a16="http://schemas.microsoft.com/office/drawing/2014/main" id="{76D4723D-DA51-09AF-C558-E440F8AE85A8}"/>
              </a:ext>
            </a:extLst>
          </p:cNvPr>
          <p:cNvSpPr/>
          <p:nvPr/>
        </p:nvSpPr>
        <p:spPr>
          <a:xfrm>
            <a:off x="9196248" y="63179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33" name="Rectangle 632">
            <a:extLst>
              <a:ext uri="{FF2B5EF4-FFF2-40B4-BE49-F238E27FC236}">
                <a16:creationId xmlns:a16="http://schemas.microsoft.com/office/drawing/2014/main" id="{77D52AB1-77C1-3B6B-87C4-91F8ABEE8528}"/>
              </a:ext>
            </a:extLst>
          </p:cNvPr>
          <p:cNvSpPr/>
          <p:nvPr/>
        </p:nvSpPr>
        <p:spPr>
          <a:xfrm>
            <a:off x="9520248" y="63155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34" name="Rectangle 633">
            <a:extLst>
              <a:ext uri="{FF2B5EF4-FFF2-40B4-BE49-F238E27FC236}">
                <a16:creationId xmlns:a16="http://schemas.microsoft.com/office/drawing/2014/main" id="{FF8EF645-3A47-ECF7-65F9-D0B090BA855E}"/>
              </a:ext>
            </a:extLst>
          </p:cNvPr>
          <p:cNvSpPr/>
          <p:nvPr/>
        </p:nvSpPr>
        <p:spPr>
          <a:xfrm>
            <a:off x="8548248" y="63203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39" name="Rectangle 638">
            <a:extLst>
              <a:ext uri="{FF2B5EF4-FFF2-40B4-BE49-F238E27FC236}">
                <a16:creationId xmlns:a16="http://schemas.microsoft.com/office/drawing/2014/main" id="{1F410DFF-2F32-3A51-B515-D3914D0B383E}"/>
              </a:ext>
            </a:extLst>
          </p:cNvPr>
          <p:cNvSpPr/>
          <p:nvPr/>
        </p:nvSpPr>
        <p:spPr>
          <a:xfrm>
            <a:off x="8548248" y="956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FD3AE586-2A13-6323-F564-ECA82D27AC7F}"/>
              </a:ext>
            </a:extLst>
          </p:cNvPr>
          <p:cNvSpPr/>
          <p:nvPr/>
        </p:nvSpPr>
        <p:spPr>
          <a:xfrm>
            <a:off x="8872248" y="1604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2949438C-B008-B773-9572-82D4EAA265AE}"/>
              </a:ext>
            </a:extLst>
          </p:cNvPr>
          <p:cNvSpPr/>
          <p:nvPr/>
        </p:nvSpPr>
        <p:spPr>
          <a:xfrm>
            <a:off x="8224248" y="1928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9A205D70-ECF3-9BBE-E32F-739C070C3A29}"/>
              </a:ext>
            </a:extLst>
          </p:cNvPr>
          <p:cNvSpPr/>
          <p:nvPr/>
        </p:nvSpPr>
        <p:spPr>
          <a:xfrm>
            <a:off x="7252248" y="1929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ADFA91C2-D802-0C4E-CA47-53716DAC24B0}"/>
              </a:ext>
            </a:extLst>
          </p:cNvPr>
          <p:cNvSpPr/>
          <p:nvPr/>
        </p:nvSpPr>
        <p:spPr>
          <a:xfrm>
            <a:off x="7576248" y="19293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CC0D0D3D-4107-9FBC-E4DE-11F4113EB27B}"/>
              </a:ext>
            </a:extLst>
          </p:cNvPr>
          <p:cNvSpPr/>
          <p:nvPr/>
        </p:nvSpPr>
        <p:spPr>
          <a:xfrm>
            <a:off x="7900248" y="192912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81B5351B-33E3-F4A3-5868-42A93DB49CCA}"/>
              </a:ext>
            </a:extLst>
          </p:cNvPr>
          <p:cNvSpPr/>
          <p:nvPr/>
        </p:nvSpPr>
        <p:spPr>
          <a:xfrm>
            <a:off x="6928248" y="1929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5F0028D0-1EAA-991D-A63C-4FEA5FD758F5}"/>
              </a:ext>
            </a:extLst>
          </p:cNvPr>
          <p:cNvSpPr/>
          <p:nvPr/>
        </p:nvSpPr>
        <p:spPr>
          <a:xfrm>
            <a:off x="8224248" y="225312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8A2E41AE-9D3B-74DB-6268-C467371CA692}"/>
              </a:ext>
            </a:extLst>
          </p:cNvPr>
          <p:cNvSpPr/>
          <p:nvPr/>
        </p:nvSpPr>
        <p:spPr>
          <a:xfrm>
            <a:off x="7576248" y="225179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B82C3135-9E3E-EC05-3EC4-5FDF08442BCD}"/>
              </a:ext>
            </a:extLst>
          </p:cNvPr>
          <p:cNvSpPr/>
          <p:nvPr/>
        </p:nvSpPr>
        <p:spPr>
          <a:xfrm>
            <a:off x="7900248" y="225155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B2933ABA-B544-4E1B-2179-4BD8054A1645}"/>
              </a:ext>
            </a:extLst>
          </p:cNvPr>
          <p:cNvSpPr/>
          <p:nvPr/>
        </p:nvSpPr>
        <p:spPr>
          <a:xfrm>
            <a:off x="6928248" y="225203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9C674F1C-7597-7E1C-D0C4-B48F1047E8FB}"/>
              </a:ext>
            </a:extLst>
          </p:cNvPr>
          <p:cNvSpPr/>
          <p:nvPr/>
        </p:nvSpPr>
        <p:spPr>
          <a:xfrm>
            <a:off x="8224248" y="2576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B4B4E340-E6EB-D57A-58E5-59D909D00DC3}"/>
              </a:ext>
            </a:extLst>
          </p:cNvPr>
          <p:cNvSpPr/>
          <p:nvPr/>
        </p:nvSpPr>
        <p:spPr>
          <a:xfrm>
            <a:off x="7252248" y="2576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3EE237E4-3837-903C-C59C-E2D420A63239}"/>
              </a:ext>
            </a:extLst>
          </p:cNvPr>
          <p:cNvSpPr/>
          <p:nvPr/>
        </p:nvSpPr>
        <p:spPr>
          <a:xfrm>
            <a:off x="7576248" y="2576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B5F796AC-F3B6-5CB4-486D-D0112CB3841B}"/>
              </a:ext>
            </a:extLst>
          </p:cNvPr>
          <p:cNvSpPr/>
          <p:nvPr/>
        </p:nvSpPr>
        <p:spPr>
          <a:xfrm>
            <a:off x="7900248" y="2576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6C5A12E5-AFDB-F94E-7040-DEA72DF378F0}"/>
              </a:ext>
            </a:extLst>
          </p:cNvPr>
          <p:cNvSpPr/>
          <p:nvPr/>
        </p:nvSpPr>
        <p:spPr>
          <a:xfrm>
            <a:off x="6928248" y="2576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BDDFD546-8AA6-B0F0-05D9-5E0996F8D986}"/>
              </a:ext>
            </a:extLst>
          </p:cNvPr>
          <p:cNvSpPr/>
          <p:nvPr/>
        </p:nvSpPr>
        <p:spPr>
          <a:xfrm>
            <a:off x="9844248" y="192671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63203382-9DFE-92BD-A6CF-09B4872BF98C}"/>
              </a:ext>
            </a:extLst>
          </p:cNvPr>
          <p:cNvSpPr/>
          <p:nvPr/>
        </p:nvSpPr>
        <p:spPr>
          <a:xfrm>
            <a:off x="8872248" y="1928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2D73F136-C692-4A4B-07BC-E1C9F4105BBB}"/>
              </a:ext>
            </a:extLst>
          </p:cNvPr>
          <p:cNvSpPr/>
          <p:nvPr/>
        </p:nvSpPr>
        <p:spPr>
          <a:xfrm>
            <a:off x="9196248" y="192791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06DCFF2F-6CEC-5D26-504A-64BDAD23317D}"/>
              </a:ext>
            </a:extLst>
          </p:cNvPr>
          <p:cNvSpPr/>
          <p:nvPr/>
        </p:nvSpPr>
        <p:spPr>
          <a:xfrm>
            <a:off x="8548248" y="1928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6B3693A2-E362-F3C2-33F0-6355B5E77C9B}"/>
              </a:ext>
            </a:extLst>
          </p:cNvPr>
          <p:cNvSpPr/>
          <p:nvPr/>
        </p:nvSpPr>
        <p:spPr>
          <a:xfrm>
            <a:off x="9844248" y="225167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E6958532-05EF-95B2-1691-877D9AC38D72}"/>
              </a:ext>
            </a:extLst>
          </p:cNvPr>
          <p:cNvSpPr/>
          <p:nvPr/>
        </p:nvSpPr>
        <p:spPr>
          <a:xfrm>
            <a:off x="8872248" y="225058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40" name="Rectangle 639">
            <a:extLst>
              <a:ext uri="{FF2B5EF4-FFF2-40B4-BE49-F238E27FC236}">
                <a16:creationId xmlns:a16="http://schemas.microsoft.com/office/drawing/2014/main" id="{276C2BBA-6EA2-5749-5ADB-8FAB15B0CECA}"/>
              </a:ext>
            </a:extLst>
          </p:cNvPr>
          <p:cNvSpPr/>
          <p:nvPr/>
        </p:nvSpPr>
        <p:spPr>
          <a:xfrm>
            <a:off x="9196248" y="225034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41" name="Rectangle 640">
            <a:extLst>
              <a:ext uri="{FF2B5EF4-FFF2-40B4-BE49-F238E27FC236}">
                <a16:creationId xmlns:a16="http://schemas.microsoft.com/office/drawing/2014/main" id="{75363103-66E3-2D55-47BE-881AAF709E5A}"/>
              </a:ext>
            </a:extLst>
          </p:cNvPr>
          <p:cNvSpPr/>
          <p:nvPr/>
        </p:nvSpPr>
        <p:spPr>
          <a:xfrm>
            <a:off x="9520248" y="225010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42" name="Rectangle 641">
            <a:extLst>
              <a:ext uri="{FF2B5EF4-FFF2-40B4-BE49-F238E27FC236}">
                <a16:creationId xmlns:a16="http://schemas.microsoft.com/office/drawing/2014/main" id="{D904B2CD-E77F-99F0-C82C-E8E59975EE72}"/>
              </a:ext>
            </a:extLst>
          </p:cNvPr>
          <p:cNvSpPr/>
          <p:nvPr/>
        </p:nvSpPr>
        <p:spPr>
          <a:xfrm>
            <a:off x="8548248" y="225058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43" name="Rectangle 642">
            <a:extLst>
              <a:ext uri="{FF2B5EF4-FFF2-40B4-BE49-F238E27FC236}">
                <a16:creationId xmlns:a16="http://schemas.microsoft.com/office/drawing/2014/main" id="{BE7E36A3-BE18-37D2-2EFE-AEB59FF17D7A}"/>
              </a:ext>
            </a:extLst>
          </p:cNvPr>
          <p:cNvSpPr/>
          <p:nvPr/>
        </p:nvSpPr>
        <p:spPr>
          <a:xfrm>
            <a:off x="9844248" y="257471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44" name="Rectangle 643">
            <a:extLst>
              <a:ext uri="{FF2B5EF4-FFF2-40B4-BE49-F238E27FC236}">
                <a16:creationId xmlns:a16="http://schemas.microsoft.com/office/drawing/2014/main" id="{5A22F5E7-B706-6106-BECE-A5595315DDD8}"/>
              </a:ext>
            </a:extLst>
          </p:cNvPr>
          <p:cNvSpPr/>
          <p:nvPr/>
        </p:nvSpPr>
        <p:spPr>
          <a:xfrm>
            <a:off x="8872248" y="257471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45" name="Rectangle 644">
            <a:extLst>
              <a:ext uri="{FF2B5EF4-FFF2-40B4-BE49-F238E27FC236}">
                <a16:creationId xmlns:a16="http://schemas.microsoft.com/office/drawing/2014/main" id="{47DF3FC4-FDA7-1E87-BA48-5359271BAF18}"/>
              </a:ext>
            </a:extLst>
          </p:cNvPr>
          <p:cNvSpPr/>
          <p:nvPr/>
        </p:nvSpPr>
        <p:spPr>
          <a:xfrm>
            <a:off x="9196248" y="257471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46" name="Rectangle 645">
            <a:extLst>
              <a:ext uri="{FF2B5EF4-FFF2-40B4-BE49-F238E27FC236}">
                <a16:creationId xmlns:a16="http://schemas.microsoft.com/office/drawing/2014/main" id="{18483903-57B8-99A6-1AC3-419B6DAA546E}"/>
              </a:ext>
            </a:extLst>
          </p:cNvPr>
          <p:cNvSpPr/>
          <p:nvPr/>
        </p:nvSpPr>
        <p:spPr>
          <a:xfrm>
            <a:off x="9520248" y="257471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47" name="Rectangle 646">
            <a:extLst>
              <a:ext uri="{FF2B5EF4-FFF2-40B4-BE49-F238E27FC236}">
                <a16:creationId xmlns:a16="http://schemas.microsoft.com/office/drawing/2014/main" id="{0AF6C85B-2136-4E25-764A-1DBCA20846CE}"/>
              </a:ext>
            </a:extLst>
          </p:cNvPr>
          <p:cNvSpPr/>
          <p:nvPr/>
        </p:nvSpPr>
        <p:spPr>
          <a:xfrm>
            <a:off x="8548248" y="257471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48" name="Rectangle 647">
            <a:extLst>
              <a:ext uri="{FF2B5EF4-FFF2-40B4-BE49-F238E27FC236}">
                <a16:creationId xmlns:a16="http://schemas.microsoft.com/office/drawing/2014/main" id="{1C4A8861-514E-D060-E3DB-B7C81A025430}"/>
              </a:ext>
            </a:extLst>
          </p:cNvPr>
          <p:cNvSpPr/>
          <p:nvPr/>
        </p:nvSpPr>
        <p:spPr>
          <a:xfrm>
            <a:off x="10492248" y="309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49" name="Rectangle 648">
            <a:extLst>
              <a:ext uri="{FF2B5EF4-FFF2-40B4-BE49-F238E27FC236}">
                <a16:creationId xmlns:a16="http://schemas.microsoft.com/office/drawing/2014/main" id="{F5543F30-39F7-831C-33F6-87318F4D896E}"/>
              </a:ext>
            </a:extLst>
          </p:cNvPr>
          <p:cNvSpPr/>
          <p:nvPr/>
        </p:nvSpPr>
        <p:spPr>
          <a:xfrm>
            <a:off x="10168248" y="309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50" name="Rectangle 649">
            <a:extLst>
              <a:ext uri="{FF2B5EF4-FFF2-40B4-BE49-F238E27FC236}">
                <a16:creationId xmlns:a16="http://schemas.microsoft.com/office/drawing/2014/main" id="{7D890AEE-746E-CE04-26E1-9D63462BE61E}"/>
              </a:ext>
            </a:extLst>
          </p:cNvPr>
          <p:cNvSpPr/>
          <p:nvPr/>
        </p:nvSpPr>
        <p:spPr>
          <a:xfrm>
            <a:off x="10492248" y="63203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51" name="Rectangle 650">
            <a:extLst>
              <a:ext uri="{FF2B5EF4-FFF2-40B4-BE49-F238E27FC236}">
                <a16:creationId xmlns:a16="http://schemas.microsoft.com/office/drawing/2014/main" id="{C3C59192-BE21-1DF5-1F82-B407A2B36C5D}"/>
              </a:ext>
            </a:extLst>
          </p:cNvPr>
          <p:cNvSpPr/>
          <p:nvPr/>
        </p:nvSpPr>
        <p:spPr>
          <a:xfrm>
            <a:off x="10168248" y="63203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52" name="Rectangle 651">
            <a:extLst>
              <a:ext uri="{FF2B5EF4-FFF2-40B4-BE49-F238E27FC236}">
                <a16:creationId xmlns:a16="http://schemas.microsoft.com/office/drawing/2014/main" id="{BEC53B96-80CF-427E-A0FF-98B3307CDDE0}"/>
              </a:ext>
            </a:extLst>
          </p:cNvPr>
          <p:cNvSpPr/>
          <p:nvPr/>
        </p:nvSpPr>
        <p:spPr>
          <a:xfrm>
            <a:off x="10492248" y="956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53" name="Rectangle 652">
            <a:extLst>
              <a:ext uri="{FF2B5EF4-FFF2-40B4-BE49-F238E27FC236}">
                <a16:creationId xmlns:a16="http://schemas.microsoft.com/office/drawing/2014/main" id="{F86ED46B-3662-0299-C0FA-31C9648659D8}"/>
              </a:ext>
            </a:extLst>
          </p:cNvPr>
          <p:cNvSpPr/>
          <p:nvPr/>
        </p:nvSpPr>
        <p:spPr>
          <a:xfrm>
            <a:off x="10168248" y="956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54" name="Rectangle 653">
            <a:extLst>
              <a:ext uri="{FF2B5EF4-FFF2-40B4-BE49-F238E27FC236}">
                <a16:creationId xmlns:a16="http://schemas.microsoft.com/office/drawing/2014/main" id="{CCB7D3AE-100A-EDE4-F4B7-1E4F01047553}"/>
              </a:ext>
            </a:extLst>
          </p:cNvPr>
          <p:cNvSpPr/>
          <p:nvPr/>
        </p:nvSpPr>
        <p:spPr>
          <a:xfrm>
            <a:off x="10492248" y="1280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55" name="Rectangle 654">
            <a:extLst>
              <a:ext uri="{FF2B5EF4-FFF2-40B4-BE49-F238E27FC236}">
                <a16:creationId xmlns:a16="http://schemas.microsoft.com/office/drawing/2014/main" id="{28AC0A2C-0A80-235B-D840-3985ED20744B}"/>
              </a:ext>
            </a:extLst>
          </p:cNvPr>
          <p:cNvSpPr/>
          <p:nvPr/>
        </p:nvSpPr>
        <p:spPr>
          <a:xfrm>
            <a:off x="10168248" y="1280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56" name="Rectangle 655">
            <a:extLst>
              <a:ext uri="{FF2B5EF4-FFF2-40B4-BE49-F238E27FC236}">
                <a16:creationId xmlns:a16="http://schemas.microsoft.com/office/drawing/2014/main" id="{ABB566AE-DAE8-F1FE-627F-2FB0341E324D}"/>
              </a:ext>
            </a:extLst>
          </p:cNvPr>
          <p:cNvSpPr/>
          <p:nvPr/>
        </p:nvSpPr>
        <p:spPr>
          <a:xfrm>
            <a:off x="10492248" y="1604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57" name="Rectangle 656">
            <a:extLst>
              <a:ext uri="{FF2B5EF4-FFF2-40B4-BE49-F238E27FC236}">
                <a16:creationId xmlns:a16="http://schemas.microsoft.com/office/drawing/2014/main" id="{0064627E-17FF-46C0-112B-279EED4F4C4B}"/>
              </a:ext>
            </a:extLst>
          </p:cNvPr>
          <p:cNvSpPr/>
          <p:nvPr/>
        </p:nvSpPr>
        <p:spPr>
          <a:xfrm>
            <a:off x="10168248" y="1604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58" name="Rectangle 657">
            <a:extLst>
              <a:ext uri="{FF2B5EF4-FFF2-40B4-BE49-F238E27FC236}">
                <a16:creationId xmlns:a16="http://schemas.microsoft.com/office/drawing/2014/main" id="{461FF555-A807-491B-5857-6D69D8D7BEE5}"/>
              </a:ext>
            </a:extLst>
          </p:cNvPr>
          <p:cNvSpPr/>
          <p:nvPr/>
        </p:nvSpPr>
        <p:spPr>
          <a:xfrm>
            <a:off x="10492248" y="1928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59" name="Rectangle 658">
            <a:extLst>
              <a:ext uri="{FF2B5EF4-FFF2-40B4-BE49-F238E27FC236}">
                <a16:creationId xmlns:a16="http://schemas.microsoft.com/office/drawing/2014/main" id="{396E60E0-2077-EED9-1026-4E7150AC9C40}"/>
              </a:ext>
            </a:extLst>
          </p:cNvPr>
          <p:cNvSpPr/>
          <p:nvPr/>
        </p:nvSpPr>
        <p:spPr>
          <a:xfrm>
            <a:off x="10168248" y="1928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60" name="Rectangle 659">
            <a:extLst>
              <a:ext uri="{FF2B5EF4-FFF2-40B4-BE49-F238E27FC236}">
                <a16:creationId xmlns:a16="http://schemas.microsoft.com/office/drawing/2014/main" id="{CF2E8EB2-BC9C-5AFF-4279-921CE48D23D7}"/>
              </a:ext>
            </a:extLst>
          </p:cNvPr>
          <p:cNvSpPr/>
          <p:nvPr/>
        </p:nvSpPr>
        <p:spPr>
          <a:xfrm>
            <a:off x="10492248" y="225058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61" name="Rectangle 660">
            <a:extLst>
              <a:ext uri="{FF2B5EF4-FFF2-40B4-BE49-F238E27FC236}">
                <a16:creationId xmlns:a16="http://schemas.microsoft.com/office/drawing/2014/main" id="{1387ECA9-CB69-21EE-85BC-2F0F92262CAA}"/>
              </a:ext>
            </a:extLst>
          </p:cNvPr>
          <p:cNvSpPr/>
          <p:nvPr/>
        </p:nvSpPr>
        <p:spPr>
          <a:xfrm>
            <a:off x="10168248" y="225058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62" name="Rectangle 661">
            <a:extLst>
              <a:ext uri="{FF2B5EF4-FFF2-40B4-BE49-F238E27FC236}">
                <a16:creationId xmlns:a16="http://schemas.microsoft.com/office/drawing/2014/main" id="{78EFE504-997A-82BF-A92A-54995E0B96BC}"/>
              </a:ext>
            </a:extLst>
          </p:cNvPr>
          <p:cNvSpPr/>
          <p:nvPr/>
        </p:nvSpPr>
        <p:spPr>
          <a:xfrm>
            <a:off x="10492248" y="257471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63" name="Rectangle 662">
            <a:extLst>
              <a:ext uri="{FF2B5EF4-FFF2-40B4-BE49-F238E27FC236}">
                <a16:creationId xmlns:a16="http://schemas.microsoft.com/office/drawing/2014/main" id="{00621167-9580-8882-FC33-B747A8E5B37A}"/>
              </a:ext>
            </a:extLst>
          </p:cNvPr>
          <p:cNvSpPr/>
          <p:nvPr/>
        </p:nvSpPr>
        <p:spPr>
          <a:xfrm>
            <a:off x="10168248" y="257471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12" name="Rectangle 611">
            <a:extLst>
              <a:ext uri="{FF2B5EF4-FFF2-40B4-BE49-F238E27FC236}">
                <a16:creationId xmlns:a16="http://schemas.microsoft.com/office/drawing/2014/main" id="{539E7984-E962-BFB4-4997-53CD0094A643}"/>
              </a:ext>
            </a:extLst>
          </p:cNvPr>
          <p:cNvSpPr/>
          <p:nvPr/>
        </p:nvSpPr>
        <p:spPr>
          <a:xfrm>
            <a:off x="7576248" y="95760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13" name="Rectangle 612">
            <a:extLst>
              <a:ext uri="{FF2B5EF4-FFF2-40B4-BE49-F238E27FC236}">
                <a16:creationId xmlns:a16="http://schemas.microsoft.com/office/drawing/2014/main" id="{5715BC8F-DF07-9096-3B45-0A4B2163AA14}"/>
              </a:ext>
            </a:extLst>
          </p:cNvPr>
          <p:cNvSpPr/>
          <p:nvPr/>
        </p:nvSpPr>
        <p:spPr>
          <a:xfrm>
            <a:off x="7900248" y="95760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15" name="Rectangle 614">
            <a:extLst>
              <a:ext uri="{FF2B5EF4-FFF2-40B4-BE49-F238E27FC236}">
                <a16:creationId xmlns:a16="http://schemas.microsoft.com/office/drawing/2014/main" id="{9E3638DC-CF87-C31A-A5CA-643D8379B744}"/>
              </a:ext>
            </a:extLst>
          </p:cNvPr>
          <p:cNvSpPr/>
          <p:nvPr/>
        </p:nvSpPr>
        <p:spPr>
          <a:xfrm>
            <a:off x="8224248" y="128160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17" name="Rectangle 616">
            <a:extLst>
              <a:ext uri="{FF2B5EF4-FFF2-40B4-BE49-F238E27FC236}">
                <a16:creationId xmlns:a16="http://schemas.microsoft.com/office/drawing/2014/main" id="{1782DFD3-B72E-5EF3-9F8E-AA153015EA16}"/>
              </a:ext>
            </a:extLst>
          </p:cNvPr>
          <p:cNvSpPr/>
          <p:nvPr/>
        </p:nvSpPr>
        <p:spPr>
          <a:xfrm>
            <a:off x="7576248" y="128160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18" name="Rectangle 617">
            <a:extLst>
              <a:ext uri="{FF2B5EF4-FFF2-40B4-BE49-F238E27FC236}">
                <a16:creationId xmlns:a16="http://schemas.microsoft.com/office/drawing/2014/main" id="{C8FF7173-90A6-AB7A-7B13-CB805F05E008}"/>
              </a:ext>
            </a:extLst>
          </p:cNvPr>
          <p:cNvSpPr/>
          <p:nvPr/>
        </p:nvSpPr>
        <p:spPr>
          <a:xfrm>
            <a:off x="7900248" y="128160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20" name="Rectangle 619">
            <a:extLst>
              <a:ext uri="{FF2B5EF4-FFF2-40B4-BE49-F238E27FC236}">
                <a16:creationId xmlns:a16="http://schemas.microsoft.com/office/drawing/2014/main" id="{8F9F6684-15E3-FB12-75BD-09D0E3D720E1}"/>
              </a:ext>
            </a:extLst>
          </p:cNvPr>
          <p:cNvSpPr/>
          <p:nvPr/>
        </p:nvSpPr>
        <p:spPr>
          <a:xfrm>
            <a:off x="8224248" y="160560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35" name="Rectangle 634">
            <a:extLst>
              <a:ext uri="{FF2B5EF4-FFF2-40B4-BE49-F238E27FC236}">
                <a16:creationId xmlns:a16="http://schemas.microsoft.com/office/drawing/2014/main" id="{04400244-ABEC-0728-9B0B-D38C8DC88ACC}"/>
              </a:ext>
            </a:extLst>
          </p:cNvPr>
          <p:cNvSpPr/>
          <p:nvPr/>
        </p:nvSpPr>
        <p:spPr>
          <a:xfrm>
            <a:off x="9844248" y="956159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36" name="Rectangle 635">
            <a:extLst>
              <a:ext uri="{FF2B5EF4-FFF2-40B4-BE49-F238E27FC236}">
                <a16:creationId xmlns:a16="http://schemas.microsoft.com/office/drawing/2014/main" id="{6199E1A0-6858-9B0A-387F-A2763D88F67C}"/>
              </a:ext>
            </a:extLst>
          </p:cNvPr>
          <p:cNvSpPr/>
          <p:nvPr/>
        </p:nvSpPr>
        <p:spPr>
          <a:xfrm>
            <a:off x="8872248" y="956159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37" name="Rectangle 636">
            <a:extLst>
              <a:ext uri="{FF2B5EF4-FFF2-40B4-BE49-F238E27FC236}">
                <a16:creationId xmlns:a16="http://schemas.microsoft.com/office/drawing/2014/main" id="{3EB394F9-33D0-D96B-7A56-91DF05EB715E}"/>
              </a:ext>
            </a:extLst>
          </p:cNvPr>
          <p:cNvSpPr/>
          <p:nvPr/>
        </p:nvSpPr>
        <p:spPr>
          <a:xfrm>
            <a:off x="9196248" y="956159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38" name="Rectangle 637">
            <a:extLst>
              <a:ext uri="{FF2B5EF4-FFF2-40B4-BE49-F238E27FC236}">
                <a16:creationId xmlns:a16="http://schemas.microsoft.com/office/drawing/2014/main" id="{6C0F3C2A-B049-28F3-8CD5-0047A4499364}"/>
              </a:ext>
            </a:extLst>
          </p:cNvPr>
          <p:cNvSpPr/>
          <p:nvPr/>
        </p:nvSpPr>
        <p:spPr>
          <a:xfrm>
            <a:off x="9520248" y="956159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38DDC001-52D3-30AF-0C20-CB9C7EED3D5B}"/>
              </a:ext>
            </a:extLst>
          </p:cNvPr>
          <p:cNvSpPr/>
          <p:nvPr/>
        </p:nvSpPr>
        <p:spPr>
          <a:xfrm>
            <a:off x="9844248" y="1280159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E8B0DAD3-4A04-1EB6-D423-574746CBC209}"/>
              </a:ext>
            </a:extLst>
          </p:cNvPr>
          <p:cNvSpPr/>
          <p:nvPr/>
        </p:nvSpPr>
        <p:spPr>
          <a:xfrm>
            <a:off x="8872248" y="1280159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290FB9D2-DCFF-BBFB-2F7B-EE47E62004B9}"/>
              </a:ext>
            </a:extLst>
          </p:cNvPr>
          <p:cNvSpPr/>
          <p:nvPr/>
        </p:nvSpPr>
        <p:spPr>
          <a:xfrm>
            <a:off x="8548248" y="1280159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494B07C5-A5C5-A9C4-9590-9956B7431393}"/>
              </a:ext>
            </a:extLst>
          </p:cNvPr>
          <p:cNvSpPr/>
          <p:nvPr/>
        </p:nvSpPr>
        <p:spPr>
          <a:xfrm>
            <a:off x="9844248" y="1604159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0685A12C-68A6-C019-685A-F9DC52D79C62}"/>
              </a:ext>
            </a:extLst>
          </p:cNvPr>
          <p:cNvSpPr/>
          <p:nvPr/>
        </p:nvSpPr>
        <p:spPr>
          <a:xfrm>
            <a:off x="9196248" y="1604159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8717654F-D62B-8072-36F8-C83ED6E4BA2E}"/>
              </a:ext>
            </a:extLst>
          </p:cNvPr>
          <p:cNvSpPr/>
          <p:nvPr/>
        </p:nvSpPr>
        <p:spPr>
          <a:xfrm>
            <a:off x="9520248" y="1604159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01CA6361-B523-1CB0-7BC2-1F6844543007}"/>
              </a:ext>
            </a:extLst>
          </p:cNvPr>
          <p:cNvSpPr/>
          <p:nvPr/>
        </p:nvSpPr>
        <p:spPr>
          <a:xfrm>
            <a:off x="8548248" y="1604159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1467B00D-C7D8-4B02-47F2-363EACE72C8A}"/>
              </a:ext>
            </a:extLst>
          </p:cNvPr>
          <p:cNvSpPr/>
          <p:nvPr/>
        </p:nvSpPr>
        <p:spPr>
          <a:xfrm>
            <a:off x="7252248" y="225203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32E37151-F5E5-2731-E3DE-E3FBC9129CB7}"/>
              </a:ext>
            </a:extLst>
          </p:cNvPr>
          <p:cNvSpPr/>
          <p:nvPr/>
        </p:nvSpPr>
        <p:spPr>
          <a:xfrm>
            <a:off x="9520248" y="1927679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4753DB5F-DEA2-5D6F-5FD1-684A39812F36}"/>
              </a:ext>
            </a:extLst>
          </p:cNvPr>
          <p:cNvSpPr/>
          <p:nvPr/>
        </p:nvSpPr>
        <p:spPr>
          <a:xfrm>
            <a:off x="9196248" y="1280159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60" name="Rectangle 759">
            <a:extLst>
              <a:ext uri="{FF2B5EF4-FFF2-40B4-BE49-F238E27FC236}">
                <a16:creationId xmlns:a16="http://schemas.microsoft.com/office/drawing/2014/main" id="{78736B5E-A337-84A9-DA82-4831E1907258}"/>
              </a:ext>
            </a:extLst>
          </p:cNvPr>
          <p:cNvSpPr/>
          <p:nvPr/>
        </p:nvSpPr>
        <p:spPr>
          <a:xfrm>
            <a:off x="9520248" y="4602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61" name="Rectangle 760">
            <a:extLst>
              <a:ext uri="{FF2B5EF4-FFF2-40B4-BE49-F238E27FC236}">
                <a16:creationId xmlns:a16="http://schemas.microsoft.com/office/drawing/2014/main" id="{00EB84B3-3874-F4E7-AEFB-0337BCC050B6}"/>
              </a:ext>
            </a:extLst>
          </p:cNvPr>
          <p:cNvSpPr/>
          <p:nvPr/>
        </p:nvSpPr>
        <p:spPr>
          <a:xfrm>
            <a:off x="8224248" y="36324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62" name="Rectangle 761">
            <a:extLst>
              <a:ext uri="{FF2B5EF4-FFF2-40B4-BE49-F238E27FC236}">
                <a16:creationId xmlns:a16="http://schemas.microsoft.com/office/drawing/2014/main" id="{316C3C7E-7387-47EE-72D8-9991CF47F80E}"/>
              </a:ext>
            </a:extLst>
          </p:cNvPr>
          <p:cNvSpPr/>
          <p:nvPr/>
        </p:nvSpPr>
        <p:spPr>
          <a:xfrm>
            <a:off x="7252248" y="363384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63" name="Rectangle 762">
            <a:extLst>
              <a:ext uri="{FF2B5EF4-FFF2-40B4-BE49-F238E27FC236}">
                <a16:creationId xmlns:a16="http://schemas.microsoft.com/office/drawing/2014/main" id="{C7D42E10-BC8F-BA29-534E-E107FBDCEA72}"/>
              </a:ext>
            </a:extLst>
          </p:cNvPr>
          <p:cNvSpPr/>
          <p:nvPr/>
        </p:nvSpPr>
        <p:spPr>
          <a:xfrm>
            <a:off x="7576248" y="363360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64" name="Rectangle 763">
            <a:extLst>
              <a:ext uri="{FF2B5EF4-FFF2-40B4-BE49-F238E27FC236}">
                <a16:creationId xmlns:a16="http://schemas.microsoft.com/office/drawing/2014/main" id="{0271F280-E129-930E-B5F3-C0362A222404}"/>
              </a:ext>
            </a:extLst>
          </p:cNvPr>
          <p:cNvSpPr/>
          <p:nvPr/>
        </p:nvSpPr>
        <p:spPr>
          <a:xfrm>
            <a:off x="7900248" y="363336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65" name="Rectangle 764">
            <a:extLst>
              <a:ext uri="{FF2B5EF4-FFF2-40B4-BE49-F238E27FC236}">
                <a16:creationId xmlns:a16="http://schemas.microsoft.com/office/drawing/2014/main" id="{8B00C6F9-1A95-187E-D10D-C9F8E6AAE556}"/>
              </a:ext>
            </a:extLst>
          </p:cNvPr>
          <p:cNvSpPr/>
          <p:nvPr/>
        </p:nvSpPr>
        <p:spPr>
          <a:xfrm>
            <a:off x="6928248" y="363384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66" name="Rectangle 765">
            <a:extLst>
              <a:ext uri="{FF2B5EF4-FFF2-40B4-BE49-F238E27FC236}">
                <a16:creationId xmlns:a16="http://schemas.microsoft.com/office/drawing/2014/main" id="{DF254824-956F-BC81-7D43-D07D15915975}"/>
              </a:ext>
            </a:extLst>
          </p:cNvPr>
          <p:cNvSpPr/>
          <p:nvPr/>
        </p:nvSpPr>
        <p:spPr>
          <a:xfrm>
            <a:off x="8224248" y="395736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67" name="Rectangle 766">
            <a:extLst>
              <a:ext uri="{FF2B5EF4-FFF2-40B4-BE49-F238E27FC236}">
                <a16:creationId xmlns:a16="http://schemas.microsoft.com/office/drawing/2014/main" id="{C615A8F8-1AE7-CEDB-41A5-4E95F86FB5E8}"/>
              </a:ext>
            </a:extLst>
          </p:cNvPr>
          <p:cNvSpPr/>
          <p:nvPr/>
        </p:nvSpPr>
        <p:spPr>
          <a:xfrm>
            <a:off x="7252248" y="395627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68" name="Rectangle 767">
            <a:extLst>
              <a:ext uri="{FF2B5EF4-FFF2-40B4-BE49-F238E27FC236}">
                <a16:creationId xmlns:a16="http://schemas.microsoft.com/office/drawing/2014/main" id="{02292C35-58C5-1C2F-79B4-BFB77110DBBF}"/>
              </a:ext>
            </a:extLst>
          </p:cNvPr>
          <p:cNvSpPr/>
          <p:nvPr/>
        </p:nvSpPr>
        <p:spPr>
          <a:xfrm>
            <a:off x="7576248" y="395603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69" name="Rectangle 768">
            <a:extLst>
              <a:ext uri="{FF2B5EF4-FFF2-40B4-BE49-F238E27FC236}">
                <a16:creationId xmlns:a16="http://schemas.microsoft.com/office/drawing/2014/main" id="{4DBE2150-0C4C-F4C3-92E1-DE0D6D569713}"/>
              </a:ext>
            </a:extLst>
          </p:cNvPr>
          <p:cNvSpPr/>
          <p:nvPr/>
        </p:nvSpPr>
        <p:spPr>
          <a:xfrm>
            <a:off x="7900248" y="395579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70" name="Rectangle 769">
            <a:extLst>
              <a:ext uri="{FF2B5EF4-FFF2-40B4-BE49-F238E27FC236}">
                <a16:creationId xmlns:a16="http://schemas.microsoft.com/office/drawing/2014/main" id="{A0914AC9-DEDE-7F62-BE06-3A7B1C874C8C}"/>
              </a:ext>
            </a:extLst>
          </p:cNvPr>
          <p:cNvSpPr/>
          <p:nvPr/>
        </p:nvSpPr>
        <p:spPr>
          <a:xfrm>
            <a:off x="6928248" y="395627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71" name="Rectangle 770">
            <a:extLst>
              <a:ext uri="{FF2B5EF4-FFF2-40B4-BE49-F238E27FC236}">
                <a16:creationId xmlns:a16="http://schemas.microsoft.com/office/drawing/2014/main" id="{F253633B-2A50-30F3-B282-0EA018D74D90}"/>
              </a:ext>
            </a:extLst>
          </p:cNvPr>
          <p:cNvSpPr/>
          <p:nvPr/>
        </p:nvSpPr>
        <p:spPr>
          <a:xfrm>
            <a:off x="8224248" y="42804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72" name="Rectangle 771">
            <a:extLst>
              <a:ext uri="{FF2B5EF4-FFF2-40B4-BE49-F238E27FC236}">
                <a16:creationId xmlns:a16="http://schemas.microsoft.com/office/drawing/2014/main" id="{93E2474C-CFFB-BB7F-8A88-72163A67306C}"/>
              </a:ext>
            </a:extLst>
          </p:cNvPr>
          <p:cNvSpPr/>
          <p:nvPr/>
        </p:nvSpPr>
        <p:spPr>
          <a:xfrm>
            <a:off x="7252248" y="42804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73" name="Rectangle 772">
            <a:extLst>
              <a:ext uri="{FF2B5EF4-FFF2-40B4-BE49-F238E27FC236}">
                <a16:creationId xmlns:a16="http://schemas.microsoft.com/office/drawing/2014/main" id="{D37291A1-9C4D-1EAA-D7E8-A5196644FA17}"/>
              </a:ext>
            </a:extLst>
          </p:cNvPr>
          <p:cNvSpPr/>
          <p:nvPr/>
        </p:nvSpPr>
        <p:spPr>
          <a:xfrm>
            <a:off x="6928248" y="42804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74" name="Rectangle 773">
            <a:extLst>
              <a:ext uri="{FF2B5EF4-FFF2-40B4-BE49-F238E27FC236}">
                <a16:creationId xmlns:a16="http://schemas.microsoft.com/office/drawing/2014/main" id="{89B84FA7-6F2E-A6C9-7609-057ECAA4FA0E}"/>
              </a:ext>
            </a:extLst>
          </p:cNvPr>
          <p:cNvSpPr/>
          <p:nvPr/>
        </p:nvSpPr>
        <p:spPr>
          <a:xfrm>
            <a:off x="7252248" y="46044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75" name="Rectangle 774">
            <a:extLst>
              <a:ext uri="{FF2B5EF4-FFF2-40B4-BE49-F238E27FC236}">
                <a16:creationId xmlns:a16="http://schemas.microsoft.com/office/drawing/2014/main" id="{AC3B94EC-1D9E-2C37-A7CD-E81F351CCDDC}"/>
              </a:ext>
            </a:extLst>
          </p:cNvPr>
          <p:cNvSpPr/>
          <p:nvPr/>
        </p:nvSpPr>
        <p:spPr>
          <a:xfrm>
            <a:off x="6928248" y="46044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76" name="Rectangle 775">
            <a:extLst>
              <a:ext uri="{FF2B5EF4-FFF2-40B4-BE49-F238E27FC236}">
                <a16:creationId xmlns:a16="http://schemas.microsoft.com/office/drawing/2014/main" id="{8CBA4A90-5703-5A45-A06B-243782E7C36D}"/>
              </a:ext>
            </a:extLst>
          </p:cNvPr>
          <p:cNvSpPr/>
          <p:nvPr/>
        </p:nvSpPr>
        <p:spPr>
          <a:xfrm>
            <a:off x="7252248" y="49284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77" name="Rectangle 776">
            <a:extLst>
              <a:ext uri="{FF2B5EF4-FFF2-40B4-BE49-F238E27FC236}">
                <a16:creationId xmlns:a16="http://schemas.microsoft.com/office/drawing/2014/main" id="{7779CC69-D725-D2BB-CEB1-486D510CED10}"/>
              </a:ext>
            </a:extLst>
          </p:cNvPr>
          <p:cNvSpPr/>
          <p:nvPr/>
        </p:nvSpPr>
        <p:spPr>
          <a:xfrm>
            <a:off x="7576248" y="49284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78" name="Rectangle 777">
            <a:extLst>
              <a:ext uri="{FF2B5EF4-FFF2-40B4-BE49-F238E27FC236}">
                <a16:creationId xmlns:a16="http://schemas.microsoft.com/office/drawing/2014/main" id="{D584D46C-80E6-62B9-F89B-A0B91D19CE48}"/>
              </a:ext>
            </a:extLst>
          </p:cNvPr>
          <p:cNvSpPr/>
          <p:nvPr/>
        </p:nvSpPr>
        <p:spPr>
          <a:xfrm>
            <a:off x="7900248" y="49284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79" name="Rectangle 778">
            <a:extLst>
              <a:ext uri="{FF2B5EF4-FFF2-40B4-BE49-F238E27FC236}">
                <a16:creationId xmlns:a16="http://schemas.microsoft.com/office/drawing/2014/main" id="{914AE380-0B88-DF98-51AD-694CC3512FEC}"/>
              </a:ext>
            </a:extLst>
          </p:cNvPr>
          <p:cNvSpPr/>
          <p:nvPr/>
        </p:nvSpPr>
        <p:spPr>
          <a:xfrm>
            <a:off x="6928248" y="49284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80" name="Rectangle 779">
            <a:extLst>
              <a:ext uri="{FF2B5EF4-FFF2-40B4-BE49-F238E27FC236}">
                <a16:creationId xmlns:a16="http://schemas.microsoft.com/office/drawing/2014/main" id="{BED82E65-F5E4-B297-1DE6-578A14096DF5}"/>
              </a:ext>
            </a:extLst>
          </p:cNvPr>
          <p:cNvSpPr/>
          <p:nvPr/>
        </p:nvSpPr>
        <p:spPr>
          <a:xfrm>
            <a:off x="9844248" y="3630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81" name="Rectangle 780">
            <a:extLst>
              <a:ext uri="{FF2B5EF4-FFF2-40B4-BE49-F238E27FC236}">
                <a16:creationId xmlns:a16="http://schemas.microsoft.com/office/drawing/2014/main" id="{33E6D97E-0097-247D-6C88-BB0F57FC42AE}"/>
              </a:ext>
            </a:extLst>
          </p:cNvPr>
          <p:cNvSpPr/>
          <p:nvPr/>
        </p:nvSpPr>
        <p:spPr>
          <a:xfrm>
            <a:off x="8872248" y="36324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82" name="Rectangle 781">
            <a:extLst>
              <a:ext uri="{FF2B5EF4-FFF2-40B4-BE49-F238E27FC236}">
                <a16:creationId xmlns:a16="http://schemas.microsoft.com/office/drawing/2014/main" id="{AB76E489-7519-7DE2-5E8F-83A93BDA4787}"/>
              </a:ext>
            </a:extLst>
          </p:cNvPr>
          <p:cNvSpPr/>
          <p:nvPr/>
        </p:nvSpPr>
        <p:spPr>
          <a:xfrm>
            <a:off x="9196248" y="363216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83" name="Rectangle 782">
            <a:extLst>
              <a:ext uri="{FF2B5EF4-FFF2-40B4-BE49-F238E27FC236}">
                <a16:creationId xmlns:a16="http://schemas.microsoft.com/office/drawing/2014/main" id="{7E2A3821-294B-8DF8-1DA8-7401AEA1D1CB}"/>
              </a:ext>
            </a:extLst>
          </p:cNvPr>
          <p:cNvSpPr/>
          <p:nvPr/>
        </p:nvSpPr>
        <p:spPr>
          <a:xfrm>
            <a:off x="9520248" y="363192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84" name="Rectangle 783">
            <a:extLst>
              <a:ext uri="{FF2B5EF4-FFF2-40B4-BE49-F238E27FC236}">
                <a16:creationId xmlns:a16="http://schemas.microsoft.com/office/drawing/2014/main" id="{3F281BDD-63A5-9249-671E-BA9B1A1818BB}"/>
              </a:ext>
            </a:extLst>
          </p:cNvPr>
          <p:cNvSpPr/>
          <p:nvPr/>
        </p:nvSpPr>
        <p:spPr>
          <a:xfrm>
            <a:off x="8548248" y="36324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85" name="Rectangle 784">
            <a:extLst>
              <a:ext uri="{FF2B5EF4-FFF2-40B4-BE49-F238E27FC236}">
                <a16:creationId xmlns:a16="http://schemas.microsoft.com/office/drawing/2014/main" id="{E32C8927-453A-0CA9-1DE4-AA7AD65076A2}"/>
              </a:ext>
            </a:extLst>
          </p:cNvPr>
          <p:cNvSpPr/>
          <p:nvPr/>
        </p:nvSpPr>
        <p:spPr>
          <a:xfrm>
            <a:off x="9844248" y="395592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86" name="Rectangle 785">
            <a:extLst>
              <a:ext uri="{FF2B5EF4-FFF2-40B4-BE49-F238E27FC236}">
                <a16:creationId xmlns:a16="http://schemas.microsoft.com/office/drawing/2014/main" id="{1784FEC0-675D-3344-C099-80D29EE5DF2D}"/>
              </a:ext>
            </a:extLst>
          </p:cNvPr>
          <p:cNvSpPr/>
          <p:nvPr/>
        </p:nvSpPr>
        <p:spPr>
          <a:xfrm>
            <a:off x="8872248" y="395483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87" name="Rectangle 786">
            <a:extLst>
              <a:ext uri="{FF2B5EF4-FFF2-40B4-BE49-F238E27FC236}">
                <a16:creationId xmlns:a16="http://schemas.microsoft.com/office/drawing/2014/main" id="{DA584690-4848-EE6B-465C-9A03CEA53CCE}"/>
              </a:ext>
            </a:extLst>
          </p:cNvPr>
          <p:cNvSpPr/>
          <p:nvPr/>
        </p:nvSpPr>
        <p:spPr>
          <a:xfrm>
            <a:off x="9196248" y="395459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88" name="Rectangle 787">
            <a:extLst>
              <a:ext uri="{FF2B5EF4-FFF2-40B4-BE49-F238E27FC236}">
                <a16:creationId xmlns:a16="http://schemas.microsoft.com/office/drawing/2014/main" id="{8D6351C8-53CD-78A4-8583-742DEB6A06C1}"/>
              </a:ext>
            </a:extLst>
          </p:cNvPr>
          <p:cNvSpPr/>
          <p:nvPr/>
        </p:nvSpPr>
        <p:spPr>
          <a:xfrm>
            <a:off x="9520248" y="395435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89" name="Rectangle 788">
            <a:extLst>
              <a:ext uri="{FF2B5EF4-FFF2-40B4-BE49-F238E27FC236}">
                <a16:creationId xmlns:a16="http://schemas.microsoft.com/office/drawing/2014/main" id="{20CA386A-F1D8-5DCF-DE4D-5D3EFB38E08F}"/>
              </a:ext>
            </a:extLst>
          </p:cNvPr>
          <p:cNvSpPr/>
          <p:nvPr/>
        </p:nvSpPr>
        <p:spPr>
          <a:xfrm>
            <a:off x="8548248" y="395483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90" name="Rectangle 789">
            <a:extLst>
              <a:ext uri="{FF2B5EF4-FFF2-40B4-BE49-F238E27FC236}">
                <a16:creationId xmlns:a16="http://schemas.microsoft.com/office/drawing/2014/main" id="{212E29D7-A676-903F-43B5-97C65478138D}"/>
              </a:ext>
            </a:extLst>
          </p:cNvPr>
          <p:cNvSpPr/>
          <p:nvPr/>
        </p:nvSpPr>
        <p:spPr>
          <a:xfrm>
            <a:off x="8548248" y="4278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91" name="Rectangle 790">
            <a:extLst>
              <a:ext uri="{FF2B5EF4-FFF2-40B4-BE49-F238E27FC236}">
                <a16:creationId xmlns:a16="http://schemas.microsoft.com/office/drawing/2014/main" id="{990382F1-2BB8-4FBE-43E0-F9DD4347B7E2}"/>
              </a:ext>
            </a:extLst>
          </p:cNvPr>
          <p:cNvSpPr/>
          <p:nvPr/>
        </p:nvSpPr>
        <p:spPr>
          <a:xfrm>
            <a:off x="8872248" y="4926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92" name="Rectangle 791">
            <a:extLst>
              <a:ext uri="{FF2B5EF4-FFF2-40B4-BE49-F238E27FC236}">
                <a16:creationId xmlns:a16="http://schemas.microsoft.com/office/drawing/2014/main" id="{ED19E22C-AE6C-66F7-4F91-3CD64FB2504C}"/>
              </a:ext>
            </a:extLst>
          </p:cNvPr>
          <p:cNvSpPr/>
          <p:nvPr/>
        </p:nvSpPr>
        <p:spPr>
          <a:xfrm>
            <a:off x="8224248" y="5250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93" name="Rectangle 792">
            <a:extLst>
              <a:ext uri="{FF2B5EF4-FFF2-40B4-BE49-F238E27FC236}">
                <a16:creationId xmlns:a16="http://schemas.microsoft.com/office/drawing/2014/main" id="{050B1C6F-5778-B574-23CE-C6A50DA473E2}"/>
              </a:ext>
            </a:extLst>
          </p:cNvPr>
          <p:cNvSpPr/>
          <p:nvPr/>
        </p:nvSpPr>
        <p:spPr>
          <a:xfrm>
            <a:off x="7252248" y="52524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94" name="Rectangle 793">
            <a:extLst>
              <a:ext uri="{FF2B5EF4-FFF2-40B4-BE49-F238E27FC236}">
                <a16:creationId xmlns:a16="http://schemas.microsoft.com/office/drawing/2014/main" id="{F9AA0E31-7444-E0F8-0FC6-DD5BCDEB6611}"/>
              </a:ext>
            </a:extLst>
          </p:cNvPr>
          <p:cNvSpPr/>
          <p:nvPr/>
        </p:nvSpPr>
        <p:spPr>
          <a:xfrm>
            <a:off x="7576248" y="525216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95" name="Rectangle 794">
            <a:extLst>
              <a:ext uri="{FF2B5EF4-FFF2-40B4-BE49-F238E27FC236}">
                <a16:creationId xmlns:a16="http://schemas.microsoft.com/office/drawing/2014/main" id="{65C7EAD3-6B4B-9CE8-DDCC-9A6BB4004607}"/>
              </a:ext>
            </a:extLst>
          </p:cNvPr>
          <p:cNvSpPr/>
          <p:nvPr/>
        </p:nvSpPr>
        <p:spPr>
          <a:xfrm>
            <a:off x="7900248" y="525192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96" name="Rectangle 795">
            <a:extLst>
              <a:ext uri="{FF2B5EF4-FFF2-40B4-BE49-F238E27FC236}">
                <a16:creationId xmlns:a16="http://schemas.microsoft.com/office/drawing/2014/main" id="{84C0876A-A2A1-A589-D4A3-BBA1FCEE3CD0}"/>
              </a:ext>
            </a:extLst>
          </p:cNvPr>
          <p:cNvSpPr/>
          <p:nvPr/>
        </p:nvSpPr>
        <p:spPr>
          <a:xfrm>
            <a:off x="6928248" y="52524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97" name="Rectangle 796">
            <a:extLst>
              <a:ext uri="{FF2B5EF4-FFF2-40B4-BE49-F238E27FC236}">
                <a16:creationId xmlns:a16="http://schemas.microsoft.com/office/drawing/2014/main" id="{94EA0DF4-8A15-B0C9-4F23-548CEA466F38}"/>
              </a:ext>
            </a:extLst>
          </p:cNvPr>
          <p:cNvSpPr/>
          <p:nvPr/>
        </p:nvSpPr>
        <p:spPr>
          <a:xfrm>
            <a:off x="8224248" y="557592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98" name="Rectangle 797">
            <a:extLst>
              <a:ext uri="{FF2B5EF4-FFF2-40B4-BE49-F238E27FC236}">
                <a16:creationId xmlns:a16="http://schemas.microsoft.com/office/drawing/2014/main" id="{C68EB52F-2629-A542-B9E6-952A49E3CCC8}"/>
              </a:ext>
            </a:extLst>
          </p:cNvPr>
          <p:cNvSpPr/>
          <p:nvPr/>
        </p:nvSpPr>
        <p:spPr>
          <a:xfrm>
            <a:off x="7576248" y="557459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99" name="Rectangle 798">
            <a:extLst>
              <a:ext uri="{FF2B5EF4-FFF2-40B4-BE49-F238E27FC236}">
                <a16:creationId xmlns:a16="http://schemas.microsoft.com/office/drawing/2014/main" id="{66887FDD-F501-9D1C-14C2-BB290EF4DA5F}"/>
              </a:ext>
            </a:extLst>
          </p:cNvPr>
          <p:cNvSpPr/>
          <p:nvPr/>
        </p:nvSpPr>
        <p:spPr>
          <a:xfrm>
            <a:off x="7900248" y="557435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00" name="Rectangle 799">
            <a:extLst>
              <a:ext uri="{FF2B5EF4-FFF2-40B4-BE49-F238E27FC236}">
                <a16:creationId xmlns:a16="http://schemas.microsoft.com/office/drawing/2014/main" id="{41C11E77-D3CD-D8EF-5912-38C46B9C60A3}"/>
              </a:ext>
            </a:extLst>
          </p:cNvPr>
          <p:cNvSpPr/>
          <p:nvPr/>
        </p:nvSpPr>
        <p:spPr>
          <a:xfrm>
            <a:off x="6928248" y="557483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01" name="Rectangle 800">
            <a:extLst>
              <a:ext uri="{FF2B5EF4-FFF2-40B4-BE49-F238E27FC236}">
                <a16:creationId xmlns:a16="http://schemas.microsoft.com/office/drawing/2014/main" id="{C024F3CE-1BEF-C9A7-EDFE-03F8554B0F98}"/>
              </a:ext>
            </a:extLst>
          </p:cNvPr>
          <p:cNvSpPr/>
          <p:nvPr/>
        </p:nvSpPr>
        <p:spPr>
          <a:xfrm>
            <a:off x="8224248" y="5898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02" name="Rectangle 801">
            <a:extLst>
              <a:ext uri="{FF2B5EF4-FFF2-40B4-BE49-F238E27FC236}">
                <a16:creationId xmlns:a16="http://schemas.microsoft.com/office/drawing/2014/main" id="{5443D9C8-482C-69F1-B4EB-EE5FEF8E1569}"/>
              </a:ext>
            </a:extLst>
          </p:cNvPr>
          <p:cNvSpPr/>
          <p:nvPr/>
        </p:nvSpPr>
        <p:spPr>
          <a:xfrm>
            <a:off x="7252248" y="5898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03" name="Rectangle 802">
            <a:extLst>
              <a:ext uri="{FF2B5EF4-FFF2-40B4-BE49-F238E27FC236}">
                <a16:creationId xmlns:a16="http://schemas.microsoft.com/office/drawing/2014/main" id="{5D6F6A31-CD79-3CEA-5EE1-371B4DFB5D90}"/>
              </a:ext>
            </a:extLst>
          </p:cNvPr>
          <p:cNvSpPr/>
          <p:nvPr/>
        </p:nvSpPr>
        <p:spPr>
          <a:xfrm>
            <a:off x="7576248" y="5898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04" name="Rectangle 803">
            <a:extLst>
              <a:ext uri="{FF2B5EF4-FFF2-40B4-BE49-F238E27FC236}">
                <a16:creationId xmlns:a16="http://schemas.microsoft.com/office/drawing/2014/main" id="{6FE54231-4F83-B61C-988D-EF6C563EBB56}"/>
              </a:ext>
            </a:extLst>
          </p:cNvPr>
          <p:cNvSpPr/>
          <p:nvPr/>
        </p:nvSpPr>
        <p:spPr>
          <a:xfrm>
            <a:off x="7900248" y="5898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05" name="Rectangle 804">
            <a:extLst>
              <a:ext uri="{FF2B5EF4-FFF2-40B4-BE49-F238E27FC236}">
                <a16:creationId xmlns:a16="http://schemas.microsoft.com/office/drawing/2014/main" id="{1BE64E29-E7A9-5A34-18A5-E27C50E7453A}"/>
              </a:ext>
            </a:extLst>
          </p:cNvPr>
          <p:cNvSpPr/>
          <p:nvPr/>
        </p:nvSpPr>
        <p:spPr>
          <a:xfrm>
            <a:off x="6928248" y="5898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06" name="Rectangle 805">
            <a:extLst>
              <a:ext uri="{FF2B5EF4-FFF2-40B4-BE49-F238E27FC236}">
                <a16:creationId xmlns:a16="http://schemas.microsoft.com/office/drawing/2014/main" id="{93BA219D-26BC-9BD3-52FE-3BD673658EC2}"/>
              </a:ext>
            </a:extLst>
          </p:cNvPr>
          <p:cNvSpPr/>
          <p:nvPr/>
        </p:nvSpPr>
        <p:spPr>
          <a:xfrm>
            <a:off x="9844248" y="524951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07" name="Rectangle 806">
            <a:extLst>
              <a:ext uri="{FF2B5EF4-FFF2-40B4-BE49-F238E27FC236}">
                <a16:creationId xmlns:a16="http://schemas.microsoft.com/office/drawing/2014/main" id="{9FAF893F-2A4D-7DBF-7EB9-B83D181E00A6}"/>
              </a:ext>
            </a:extLst>
          </p:cNvPr>
          <p:cNvSpPr/>
          <p:nvPr/>
        </p:nvSpPr>
        <p:spPr>
          <a:xfrm>
            <a:off x="8872248" y="5250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08" name="Rectangle 807">
            <a:extLst>
              <a:ext uri="{FF2B5EF4-FFF2-40B4-BE49-F238E27FC236}">
                <a16:creationId xmlns:a16="http://schemas.microsoft.com/office/drawing/2014/main" id="{57C2A8B0-020A-6F55-2DC0-20372D41B099}"/>
              </a:ext>
            </a:extLst>
          </p:cNvPr>
          <p:cNvSpPr/>
          <p:nvPr/>
        </p:nvSpPr>
        <p:spPr>
          <a:xfrm>
            <a:off x="9196248" y="525072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09" name="Rectangle 808">
            <a:extLst>
              <a:ext uri="{FF2B5EF4-FFF2-40B4-BE49-F238E27FC236}">
                <a16:creationId xmlns:a16="http://schemas.microsoft.com/office/drawing/2014/main" id="{8AB5B245-A89F-82E9-E402-C9B906186B53}"/>
              </a:ext>
            </a:extLst>
          </p:cNvPr>
          <p:cNvSpPr/>
          <p:nvPr/>
        </p:nvSpPr>
        <p:spPr>
          <a:xfrm>
            <a:off x="8548248" y="5250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10" name="Rectangle 809">
            <a:extLst>
              <a:ext uri="{FF2B5EF4-FFF2-40B4-BE49-F238E27FC236}">
                <a16:creationId xmlns:a16="http://schemas.microsoft.com/office/drawing/2014/main" id="{C7EAF381-5F9E-A238-BFCD-564DD9C142F8}"/>
              </a:ext>
            </a:extLst>
          </p:cNvPr>
          <p:cNvSpPr/>
          <p:nvPr/>
        </p:nvSpPr>
        <p:spPr>
          <a:xfrm>
            <a:off x="9844248" y="557448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11" name="Rectangle 810">
            <a:extLst>
              <a:ext uri="{FF2B5EF4-FFF2-40B4-BE49-F238E27FC236}">
                <a16:creationId xmlns:a16="http://schemas.microsoft.com/office/drawing/2014/main" id="{20629A47-AFAA-D38F-4210-6D9DE1364F62}"/>
              </a:ext>
            </a:extLst>
          </p:cNvPr>
          <p:cNvSpPr/>
          <p:nvPr/>
        </p:nvSpPr>
        <p:spPr>
          <a:xfrm>
            <a:off x="8872248" y="557339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12" name="Rectangle 811">
            <a:extLst>
              <a:ext uri="{FF2B5EF4-FFF2-40B4-BE49-F238E27FC236}">
                <a16:creationId xmlns:a16="http://schemas.microsoft.com/office/drawing/2014/main" id="{897CBCE7-EC79-2670-C865-46DFB53F3F66}"/>
              </a:ext>
            </a:extLst>
          </p:cNvPr>
          <p:cNvSpPr/>
          <p:nvPr/>
        </p:nvSpPr>
        <p:spPr>
          <a:xfrm>
            <a:off x="9196248" y="557315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13" name="Rectangle 812">
            <a:extLst>
              <a:ext uri="{FF2B5EF4-FFF2-40B4-BE49-F238E27FC236}">
                <a16:creationId xmlns:a16="http://schemas.microsoft.com/office/drawing/2014/main" id="{9CF81DD2-9765-E1EB-9E8F-C0B7B10C26CA}"/>
              </a:ext>
            </a:extLst>
          </p:cNvPr>
          <p:cNvSpPr/>
          <p:nvPr/>
        </p:nvSpPr>
        <p:spPr>
          <a:xfrm>
            <a:off x="9520248" y="557291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14" name="Rectangle 813">
            <a:extLst>
              <a:ext uri="{FF2B5EF4-FFF2-40B4-BE49-F238E27FC236}">
                <a16:creationId xmlns:a16="http://schemas.microsoft.com/office/drawing/2014/main" id="{D2762F34-A377-7E71-30DA-5E67192F0914}"/>
              </a:ext>
            </a:extLst>
          </p:cNvPr>
          <p:cNvSpPr/>
          <p:nvPr/>
        </p:nvSpPr>
        <p:spPr>
          <a:xfrm>
            <a:off x="8548248" y="557339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15" name="Rectangle 814">
            <a:extLst>
              <a:ext uri="{FF2B5EF4-FFF2-40B4-BE49-F238E27FC236}">
                <a16:creationId xmlns:a16="http://schemas.microsoft.com/office/drawing/2014/main" id="{A6528914-F683-3821-4E99-AF06979CD2A5}"/>
              </a:ext>
            </a:extLst>
          </p:cNvPr>
          <p:cNvSpPr/>
          <p:nvPr/>
        </p:nvSpPr>
        <p:spPr>
          <a:xfrm>
            <a:off x="9844248" y="589751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16" name="Rectangle 815">
            <a:extLst>
              <a:ext uri="{FF2B5EF4-FFF2-40B4-BE49-F238E27FC236}">
                <a16:creationId xmlns:a16="http://schemas.microsoft.com/office/drawing/2014/main" id="{AA5E0839-92E4-9BDA-AB31-A5D9648EC15A}"/>
              </a:ext>
            </a:extLst>
          </p:cNvPr>
          <p:cNvSpPr/>
          <p:nvPr/>
        </p:nvSpPr>
        <p:spPr>
          <a:xfrm>
            <a:off x="8872248" y="589751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17" name="Rectangle 816">
            <a:extLst>
              <a:ext uri="{FF2B5EF4-FFF2-40B4-BE49-F238E27FC236}">
                <a16:creationId xmlns:a16="http://schemas.microsoft.com/office/drawing/2014/main" id="{AA2B9AC8-7F97-FC1E-70E4-22226D899287}"/>
              </a:ext>
            </a:extLst>
          </p:cNvPr>
          <p:cNvSpPr/>
          <p:nvPr/>
        </p:nvSpPr>
        <p:spPr>
          <a:xfrm>
            <a:off x="9196248" y="589751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18" name="Rectangle 817">
            <a:extLst>
              <a:ext uri="{FF2B5EF4-FFF2-40B4-BE49-F238E27FC236}">
                <a16:creationId xmlns:a16="http://schemas.microsoft.com/office/drawing/2014/main" id="{6C4CB587-6F74-EF36-B63B-4B667AE72CE2}"/>
              </a:ext>
            </a:extLst>
          </p:cNvPr>
          <p:cNvSpPr/>
          <p:nvPr/>
        </p:nvSpPr>
        <p:spPr>
          <a:xfrm>
            <a:off x="9520248" y="589751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19" name="Rectangle 818">
            <a:extLst>
              <a:ext uri="{FF2B5EF4-FFF2-40B4-BE49-F238E27FC236}">
                <a16:creationId xmlns:a16="http://schemas.microsoft.com/office/drawing/2014/main" id="{8565F7D8-5CFB-F176-A0D3-3544AD6C9E0C}"/>
              </a:ext>
            </a:extLst>
          </p:cNvPr>
          <p:cNvSpPr/>
          <p:nvPr/>
        </p:nvSpPr>
        <p:spPr>
          <a:xfrm>
            <a:off x="8548248" y="589751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20" name="Rectangle 819">
            <a:extLst>
              <a:ext uri="{FF2B5EF4-FFF2-40B4-BE49-F238E27FC236}">
                <a16:creationId xmlns:a16="http://schemas.microsoft.com/office/drawing/2014/main" id="{6B2F1ACF-1D70-E23B-01DE-0F6FA2ECEAB9}"/>
              </a:ext>
            </a:extLst>
          </p:cNvPr>
          <p:cNvSpPr/>
          <p:nvPr/>
        </p:nvSpPr>
        <p:spPr>
          <a:xfrm>
            <a:off x="10492248" y="36324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21" name="Rectangle 820">
            <a:extLst>
              <a:ext uri="{FF2B5EF4-FFF2-40B4-BE49-F238E27FC236}">
                <a16:creationId xmlns:a16="http://schemas.microsoft.com/office/drawing/2014/main" id="{29DCE3CB-B422-65DC-956F-1A09C0904D8D}"/>
              </a:ext>
            </a:extLst>
          </p:cNvPr>
          <p:cNvSpPr/>
          <p:nvPr/>
        </p:nvSpPr>
        <p:spPr>
          <a:xfrm>
            <a:off x="10168248" y="36324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22" name="Rectangle 821">
            <a:extLst>
              <a:ext uri="{FF2B5EF4-FFF2-40B4-BE49-F238E27FC236}">
                <a16:creationId xmlns:a16="http://schemas.microsoft.com/office/drawing/2014/main" id="{07AA3E25-3987-6F0F-7352-678C84D95B45}"/>
              </a:ext>
            </a:extLst>
          </p:cNvPr>
          <p:cNvSpPr/>
          <p:nvPr/>
        </p:nvSpPr>
        <p:spPr>
          <a:xfrm>
            <a:off x="10492248" y="395483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23" name="Rectangle 822">
            <a:extLst>
              <a:ext uri="{FF2B5EF4-FFF2-40B4-BE49-F238E27FC236}">
                <a16:creationId xmlns:a16="http://schemas.microsoft.com/office/drawing/2014/main" id="{297E1767-EAE0-019A-528B-E18C5457EB83}"/>
              </a:ext>
            </a:extLst>
          </p:cNvPr>
          <p:cNvSpPr/>
          <p:nvPr/>
        </p:nvSpPr>
        <p:spPr>
          <a:xfrm>
            <a:off x="10168248" y="395483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24" name="Rectangle 823">
            <a:extLst>
              <a:ext uri="{FF2B5EF4-FFF2-40B4-BE49-F238E27FC236}">
                <a16:creationId xmlns:a16="http://schemas.microsoft.com/office/drawing/2014/main" id="{FE6CF753-E130-3D4F-F89C-D49A730C8AC3}"/>
              </a:ext>
            </a:extLst>
          </p:cNvPr>
          <p:cNvSpPr/>
          <p:nvPr/>
        </p:nvSpPr>
        <p:spPr>
          <a:xfrm>
            <a:off x="10492248" y="4278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25" name="Rectangle 824">
            <a:extLst>
              <a:ext uri="{FF2B5EF4-FFF2-40B4-BE49-F238E27FC236}">
                <a16:creationId xmlns:a16="http://schemas.microsoft.com/office/drawing/2014/main" id="{6FAFC08E-FD6F-C483-254E-9E7288EB7836}"/>
              </a:ext>
            </a:extLst>
          </p:cNvPr>
          <p:cNvSpPr/>
          <p:nvPr/>
        </p:nvSpPr>
        <p:spPr>
          <a:xfrm>
            <a:off x="10168248" y="4278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26" name="Rectangle 825">
            <a:extLst>
              <a:ext uri="{FF2B5EF4-FFF2-40B4-BE49-F238E27FC236}">
                <a16:creationId xmlns:a16="http://schemas.microsoft.com/office/drawing/2014/main" id="{F02A89E3-3132-7091-C7A8-B3BBBC8A7B00}"/>
              </a:ext>
            </a:extLst>
          </p:cNvPr>
          <p:cNvSpPr/>
          <p:nvPr/>
        </p:nvSpPr>
        <p:spPr>
          <a:xfrm>
            <a:off x="10492248" y="4602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27" name="Rectangle 826">
            <a:extLst>
              <a:ext uri="{FF2B5EF4-FFF2-40B4-BE49-F238E27FC236}">
                <a16:creationId xmlns:a16="http://schemas.microsoft.com/office/drawing/2014/main" id="{B02F4978-B4ED-AEC6-9C6B-5BC1B4F6056F}"/>
              </a:ext>
            </a:extLst>
          </p:cNvPr>
          <p:cNvSpPr/>
          <p:nvPr/>
        </p:nvSpPr>
        <p:spPr>
          <a:xfrm>
            <a:off x="10168248" y="4602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28" name="Rectangle 827">
            <a:extLst>
              <a:ext uri="{FF2B5EF4-FFF2-40B4-BE49-F238E27FC236}">
                <a16:creationId xmlns:a16="http://schemas.microsoft.com/office/drawing/2014/main" id="{93749420-CB0E-D905-BBF2-594641828450}"/>
              </a:ext>
            </a:extLst>
          </p:cNvPr>
          <p:cNvSpPr/>
          <p:nvPr/>
        </p:nvSpPr>
        <p:spPr>
          <a:xfrm>
            <a:off x="10492248" y="4926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29" name="Rectangle 828">
            <a:extLst>
              <a:ext uri="{FF2B5EF4-FFF2-40B4-BE49-F238E27FC236}">
                <a16:creationId xmlns:a16="http://schemas.microsoft.com/office/drawing/2014/main" id="{78B0E4A6-BF69-0F6A-D2C7-3CB9F8483B29}"/>
              </a:ext>
            </a:extLst>
          </p:cNvPr>
          <p:cNvSpPr/>
          <p:nvPr/>
        </p:nvSpPr>
        <p:spPr>
          <a:xfrm>
            <a:off x="10168248" y="4926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30" name="Rectangle 829">
            <a:extLst>
              <a:ext uri="{FF2B5EF4-FFF2-40B4-BE49-F238E27FC236}">
                <a16:creationId xmlns:a16="http://schemas.microsoft.com/office/drawing/2014/main" id="{2A7C12EF-D414-DDEC-79F2-A50955D49BBB}"/>
              </a:ext>
            </a:extLst>
          </p:cNvPr>
          <p:cNvSpPr/>
          <p:nvPr/>
        </p:nvSpPr>
        <p:spPr>
          <a:xfrm>
            <a:off x="10492248" y="5250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31" name="Rectangle 830">
            <a:extLst>
              <a:ext uri="{FF2B5EF4-FFF2-40B4-BE49-F238E27FC236}">
                <a16:creationId xmlns:a16="http://schemas.microsoft.com/office/drawing/2014/main" id="{535D4E2B-0CC9-5CF5-B29E-EEAF662DB167}"/>
              </a:ext>
            </a:extLst>
          </p:cNvPr>
          <p:cNvSpPr/>
          <p:nvPr/>
        </p:nvSpPr>
        <p:spPr>
          <a:xfrm>
            <a:off x="10168248" y="5250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32" name="Rectangle 831">
            <a:extLst>
              <a:ext uri="{FF2B5EF4-FFF2-40B4-BE49-F238E27FC236}">
                <a16:creationId xmlns:a16="http://schemas.microsoft.com/office/drawing/2014/main" id="{BEBA3C8D-71D1-8F02-0A89-7ED0C891CAE8}"/>
              </a:ext>
            </a:extLst>
          </p:cNvPr>
          <p:cNvSpPr/>
          <p:nvPr/>
        </p:nvSpPr>
        <p:spPr>
          <a:xfrm>
            <a:off x="10492248" y="557339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33" name="Rectangle 832">
            <a:extLst>
              <a:ext uri="{FF2B5EF4-FFF2-40B4-BE49-F238E27FC236}">
                <a16:creationId xmlns:a16="http://schemas.microsoft.com/office/drawing/2014/main" id="{10F55DAF-086F-0762-61F9-D1680A8F8969}"/>
              </a:ext>
            </a:extLst>
          </p:cNvPr>
          <p:cNvSpPr/>
          <p:nvPr/>
        </p:nvSpPr>
        <p:spPr>
          <a:xfrm>
            <a:off x="10168248" y="557339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34" name="Rectangle 833">
            <a:extLst>
              <a:ext uri="{FF2B5EF4-FFF2-40B4-BE49-F238E27FC236}">
                <a16:creationId xmlns:a16="http://schemas.microsoft.com/office/drawing/2014/main" id="{C75B1BCB-6B3B-353F-0E68-EFD1816D77E0}"/>
              </a:ext>
            </a:extLst>
          </p:cNvPr>
          <p:cNvSpPr/>
          <p:nvPr/>
        </p:nvSpPr>
        <p:spPr>
          <a:xfrm>
            <a:off x="10492248" y="589751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35" name="Rectangle 834">
            <a:extLst>
              <a:ext uri="{FF2B5EF4-FFF2-40B4-BE49-F238E27FC236}">
                <a16:creationId xmlns:a16="http://schemas.microsoft.com/office/drawing/2014/main" id="{5634FC25-91F1-F238-D29C-F1E52C92932D}"/>
              </a:ext>
            </a:extLst>
          </p:cNvPr>
          <p:cNvSpPr/>
          <p:nvPr/>
        </p:nvSpPr>
        <p:spPr>
          <a:xfrm>
            <a:off x="10168248" y="589751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36" name="Rectangle 835">
            <a:extLst>
              <a:ext uri="{FF2B5EF4-FFF2-40B4-BE49-F238E27FC236}">
                <a16:creationId xmlns:a16="http://schemas.microsoft.com/office/drawing/2014/main" id="{3B7FF838-39A9-6CDF-CDD0-82E4CD9801AA}"/>
              </a:ext>
            </a:extLst>
          </p:cNvPr>
          <p:cNvSpPr/>
          <p:nvPr/>
        </p:nvSpPr>
        <p:spPr>
          <a:xfrm>
            <a:off x="7576248" y="4280401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37" name="Rectangle 836">
            <a:extLst>
              <a:ext uri="{FF2B5EF4-FFF2-40B4-BE49-F238E27FC236}">
                <a16:creationId xmlns:a16="http://schemas.microsoft.com/office/drawing/2014/main" id="{026E8D88-5020-8AFE-39F8-E4132CA3156B}"/>
              </a:ext>
            </a:extLst>
          </p:cNvPr>
          <p:cNvSpPr/>
          <p:nvPr/>
        </p:nvSpPr>
        <p:spPr>
          <a:xfrm>
            <a:off x="7900248" y="4280401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38" name="Rectangle 837">
            <a:extLst>
              <a:ext uri="{FF2B5EF4-FFF2-40B4-BE49-F238E27FC236}">
                <a16:creationId xmlns:a16="http://schemas.microsoft.com/office/drawing/2014/main" id="{6DCFCB7A-7FFD-0CB3-02C3-1C9AB8ABBE47}"/>
              </a:ext>
            </a:extLst>
          </p:cNvPr>
          <p:cNvSpPr/>
          <p:nvPr/>
        </p:nvSpPr>
        <p:spPr>
          <a:xfrm>
            <a:off x="8224248" y="4604401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39" name="Rectangle 838">
            <a:extLst>
              <a:ext uri="{FF2B5EF4-FFF2-40B4-BE49-F238E27FC236}">
                <a16:creationId xmlns:a16="http://schemas.microsoft.com/office/drawing/2014/main" id="{CA4C0346-3A56-F735-8BC0-D7167EB25BBE}"/>
              </a:ext>
            </a:extLst>
          </p:cNvPr>
          <p:cNvSpPr/>
          <p:nvPr/>
        </p:nvSpPr>
        <p:spPr>
          <a:xfrm>
            <a:off x="7576248" y="4604401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40" name="Rectangle 839">
            <a:extLst>
              <a:ext uri="{FF2B5EF4-FFF2-40B4-BE49-F238E27FC236}">
                <a16:creationId xmlns:a16="http://schemas.microsoft.com/office/drawing/2014/main" id="{1C986CA4-5766-6EF5-46C8-B331A163DF22}"/>
              </a:ext>
            </a:extLst>
          </p:cNvPr>
          <p:cNvSpPr/>
          <p:nvPr/>
        </p:nvSpPr>
        <p:spPr>
          <a:xfrm>
            <a:off x="7900248" y="4604401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41" name="Rectangle 840">
            <a:extLst>
              <a:ext uri="{FF2B5EF4-FFF2-40B4-BE49-F238E27FC236}">
                <a16:creationId xmlns:a16="http://schemas.microsoft.com/office/drawing/2014/main" id="{50208197-DA70-0B6E-8439-4D96137AD7CB}"/>
              </a:ext>
            </a:extLst>
          </p:cNvPr>
          <p:cNvSpPr/>
          <p:nvPr/>
        </p:nvSpPr>
        <p:spPr>
          <a:xfrm>
            <a:off x="8224248" y="4928401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42" name="Rectangle 841">
            <a:extLst>
              <a:ext uri="{FF2B5EF4-FFF2-40B4-BE49-F238E27FC236}">
                <a16:creationId xmlns:a16="http://schemas.microsoft.com/office/drawing/2014/main" id="{36AA472F-0987-31CE-F438-30C860E4B49A}"/>
              </a:ext>
            </a:extLst>
          </p:cNvPr>
          <p:cNvSpPr/>
          <p:nvPr/>
        </p:nvSpPr>
        <p:spPr>
          <a:xfrm>
            <a:off x="9844248" y="427896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43" name="Rectangle 842">
            <a:extLst>
              <a:ext uri="{FF2B5EF4-FFF2-40B4-BE49-F238E27FC236}">
                <a16:creationId xmlns:a16="http://schemas.microsoft.com/office/drawing/2014/main" id="{11810085-3E14-45A3-A092-1527F74440B8}"/>
              </a:ext>
            </a:extLst>
          </p:cNvPr>
          <p:cNvSpPr/>
          <p:nvPr/>
        </p:nvSpPr>
        <p:spPr>
          <a:xfrm>
            <a:off x="8872248" y="427896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44" name="Rectangle 843">
            <a:extLst>
              <a:ext uri="{FF2B5EF4-FFF2-40B4-BE49-F238E27FC236}">
                <a16:creationId xmlns:a16="http://schemas.microsoft.com/office/drawing/2014/main" id="{24E8F144-44D3-12DF-F657-D181FA7DE0F2}"/>
              </a:ext>
            </a:extLst>
          </p:cNvPr>
          <p:cNvSpPr/>
          <p:nvPr/>
        </p:nvSpPr>
        <p:spPr>
          <a:xfrm>
            <a:off x="9196248" y="427896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45" name="Rectangle 844">
            <a:extLst>
              <a:ext uri="{FF2B5EF4-FFF2-40B4-BE49-F238E27FC236}">
                <a16:creationId xmlns:a16="http://schemas.microsoft.com/office/drawing/2014/main" id="{F2599CCD-F52D-ADA6-AF90-3A63D7A95160}"/>
              </a:ext>
            </a:extLst>
          </p:cNvPr>
          <p:cNvSpPr/>
          <p:nvPr/>
        </p:nvSpPr>
        <p:spPr>
          <a:xfrm>
            <a:off x="9520248" y="427896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46" name="Rectangle 845">
            <a:extLst>
              <a:ext uri="{FF2B5EF4-FFF2-40B4-BE49-F238E27FC236}">
                <a16:creationId xmlns:a16="http://schemas.microsoft.com/office/drawing/2014/main" id="{51F9C906-660B-8794-EB55-58716F7B48F1}"/>
              </a:ext>
            </a:extLst>
          </p:cNvPr>
          <p:cNvSpPr/>
          <p:nvPr/>
        </p:nvSpPr>
        <p:spPr>
          <a:xfrm>
            <a:off x="9844248" y="460296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47" name="Rectangle 846">
            <a:extLst>
              <a:ext uri="{FF2B5EF4-FFF2-40B4-BE49-F238E27FC236}">
                <a16:creationId xmlns:a16="http://schemas.microsoft.com/office/drawing/2014/main" id="{9A45651A-BA5E-A073-3A98-E9B9D4931EB5}"/>
              </a:ext>
            </a:extLst>
          </p:cNvPr>
          <p:cNvSpPr/>
          <p:nvPr/>
        </p:nvSpPr>
        <p:spPr>
          <a:xfrm>
            <a:off x="8872248" y="460296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48" name="Rectangle 847">
            <a:extLst>
              <a:ext uri="{FF2B5EF4-FFF2-40B4-BE49-F238E27FC236}">
                <a16:creationId xmlns:a16="http://schemas.microsoft.com/office/drawing/2014/main" id="{7CC252A3-AC7B-0435-ED28-CD9DC5EE6060}"/>
              </a:ext>
            </a:extLst>
          </p:cNvPr>
          <p:cNvSpPr/>
          <p:nvPr/>
        </p:nvSpPr>
        <p:spPr>
          <a:xfrm>
            <a:off x="8548248" y="460296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49" name="Rectangle 848">
            <a:extLst>
              <a:ext uri="{FF2B5EF4-FFF2-40B4-BE49-F238E27FC236}">
                <a16:creationId xmlns:a16="http://schemas.microsoft.com/office/drawing/2014/main" id="{428FA497-7963-6008-D0FC-FD7D0B1936D0}"/>
              </a:ext>
            </a:extLst>
          </p:cNvPr>
          <p:cNvSpPr/>
          <p:nvPr/>
        </p:nvSpPr>
        <p:spPr>
          <a:xfrm>
            <a:off x="9844248" y="492696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50" name="Rectangle 849">
            <a:extLst>
              <a:ext uri="{FF2B5EF4-FFF2-40B4-BE49-F238E27FC236}">
                <a16:creationId xmlns:a16="http://schemas.microsoft.com/office/drawing/2014/main" id="{2DF8971B-506F-FC33-295F-3D3116CA3BD8}"/>
              </a:ext>
            </a:extLst>
          </p:cNvPr>
          <p:cNvSpPr/>
          <p:nvPr/>
        </p:nvSpPr>
        <p:spPr>
          <a:xfrm>
            <a:off x="9196248" y="492696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51" name="Rectangle 850">
            <a:extLst>
              <a:ext uri="{FF2B5EF4-FFF2-40B4-BE49-F238E27FC236}">
                <a16:creationId xmlns:a16="http://schemas.microsoft.com/office/drawing/2014/main" id="{A8C05BB1-E1DD-3A22-B89D-98CC34331136}"/>
              </a:ext>
            </a:extLst>
          </p:cNvPr>
          <p:cNvSpPr/>
          <p:nvPr/>
        </p:nvSpPr>
        <p:spPr>
          <a:xfrm>
            <a:off x="9520248" y="492696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52" name="Rectangle 851">
            <a:extLst>
              <a:ext uri="{FF2B5EF4-FFF2-40B4-BE49-F238E27FC236}">
                <a16:creationId xmlns:a16="http://schemas.microsoft.com/office/drawing/2014/main" id="{EB284203-172D-15F5-16DF-E3CB875D172B}"/>
              </a:ext>
            </a:extLst>
          </p:cNvPr>
          <p:cNvSpPr/>
          <p:nvPr/>
        </p:nvSpPr>
        <p:spPr>
          <a:xfrm>
            <a:off x="8548248" y="492696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53" name="Rectangle 852">
            <a:extLst>
              <a:ext uri="{FF2B5EF4-FFF2-40B4-BE49-F238E27FC236}">
                <a16:creationId xmlns:a16="http://schemas.microsoft.com/office/drawing/2014/main" id="{41EC42B7-F50B-BC33-318A-4CA02E2F8407}"/>
              </a:ext>
            </a:extLst>
          </p:cNvPr>
          <p:cNvSpPr/>
          <p:nvPr/>
        </p:nvSpPr>
        <p:spPr>
          <a:xfrm>
            <a:off x="7252248" y="5574831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54" name="Rectangle 853">
            <a:extLst>
              <a:ext uri="{FF2B5EF4-FFF2-40B4-BE49-F238E27FC236}">
                <a16:creationId xmlns:a16="http://schemas.microsoft.com/office/drawing/2014/main" id="{8588FE96-8634-29EF-3B59-41DBC5B5CD0A}"/>
              </a:ext>
            </a:extLst>
          </p:cNvPr>
          <p:cNvSpPr/>
          <p:nvPr/>
        </p:nvSpPr>
        <p:spPr>
          <a:xfrm>
            <a:off x="9520248" y="525048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55" name="Rectangle 854">
            <a:extLst>
              <a:ext uri="{FF2B5EF4-FFF2-40B4-BE49-F238E27FC236}">
                <a16:creationId xmlns:a16="http://schemas.microsoft.com/office/drawing/2014/main" id="{89A4A587-39DF-878B-ECB6-1FF91BDA5A3D}"/>
              </a:ext>
            </a:extLst>
          </p:cNvPr>
          <p:cNvSpPr/>
          <p:nvPr/>
        </p:nvSpPr>
        <p:spPr>
          <a:xfrm>
            <a:off x="9196248" y="460296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816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8D0230-9574-A426-8F62-AE565B668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ctangle 295">
            <a:extLst>
              <a:ext uri="{FF2B5EF4-FFF2-40B4-BE49-F238E27FC236}">
                <a16:creationId xmlns:a16="http://schemas.microsoft.com/office/drawing/2014/main" id="{BF7336A0-1281-9E3B-F9EF-9971D6FEC474}"/>
              </a:ext>
            </a:extLst>
          </p:cNvPr>
          <p:cNvSpPr/>
          <p:nvPr/>
        </p:nvSpPr>
        <p:spPr>
          <a:xfrm>
            <a:off x="9520248" y="1280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90BB73-804F-4111-01F4-E367B7194637}"/>
              </a:ext>
            </a:extLst>
          </p:cNvPr>
          <p:cNvSpPr/>
          <p:nvPr/>
        </p:nvSpPr>
        <p:spPr>
          <a:xfrm>
            <a:off x="3526248" y="3124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62ABDF-29B2-C576-811D-1E38B21C8AE6}"/>
              </a:ext>
            </a:extLst>
          </p:cNvPr>
          <p:cNvSpPr/>
          <p:nvPr/>
        </p:nvSpPr>
        <p:spPr>
          <a:xfrm>
            <a:off x="2554248" y="31392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DEF927-9658-5BCF-AE38-FDAA7695E7A1}"/>
              </a:ext>
            </a:extLst>
          </p:cNvPr>
          <p:cNvSpPr/>
          <p:nvPr/>
        </p:nvSpPr>
        <p:spPr>
          <a:xfrm>
            <a:off x="2878248" y="31368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74E18F-F42D-2F60-A496-B13360B0526C}"/>
              </a:ext>
            </a:extLst>
          </p:cNvPr>
          <p:cNvSpPr/>
          <p:nvPr/>
        </p:nvSpPr>
        <p:spPr>
          <a:xfrm>
            <a:off x="3202248" y="31344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CF6C92-F4CC-F99E-44AA-178EFDDC42D5}"/>
              </a:ext>
            </a:extLst>
          </p:cNvPr>
          <p:cNvSpPr/>
          <p:nvPr/>
        </p:nvSpPr>
        <p:spPr>
          <a:xfrm>
            <a:off x="2230248" y="31392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4C3059-2770-5FDC-9BD4-31DBFF790316}"/>
              </a:ext>
            </a:extLst>
          </p:cNvPr>
          <p:cNvSpPr/>
          <p:nvPr/>
        </p:nvSpPr>
        <p:spPr>
          <a:xfrm>
            <a:off x="3526248" y="63744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E2F0FD-2DDF-4411-28CB-1EEB80A49D3C}"/>
              </a:ext>
            </a:extLst>
          </p:cNvPr>
          <p:cNvSpPr/>
          <p:nvPr/>
        </p:nvSpPr>
        <p:spPr>
          <a:xfrm>
            <a:off x="2554248" y="63635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69A6AD-CFC7-715A-4AD0-60EF996FDD57}"/>
              </a:ext>
            </a:extLst>
          </p:cNvPr>
          <p:cNvSpPr/>
          <p:nvPr/>
        </p:nvSpPr>
        <p:spPr>
          <a:xfrm>
            <a:off x="2878248" y="63611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0A7589-4A82-81DB-395C-EBC146922A35}"/>
              </a:ext>
            </a:extLst>
          </p:cNvPr>
          <p:cNvSpPr/>
          <p:nvPr/>
        </p:nvSpPr>
        <p:spPr>
          <a:xfrm>
            <a:off x="3202248" y="63587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ED57EC-0DB5-41F8-1398-9A0C279D3FDE}"/>
              </a:ext>
            </a:extLst>
          </p:cNvPr>
          <p:cNvSpPr/>
          <p:nvPr/>
        </p:nvSpPr>
        <p:spPr>
          <a:xfrm>
            <a:off x="2230248" y="63635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FF70C4-02D0-9181-7AB0-C610968B9D67}"/>
              </a:ext>
            </a:extLst>
          </p:cNvPr>
          <p:cNvSpPr/>
          <p:nvPr/>
        </p:nvSpPr>
        <p:spPr>
          <a:xfrm>
            <a:off x="3526248" y="9604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C88139-E8C7-45B3-CEB9-AE4FBD3B498B}"/>
              </a:ext>
            </a:extLst>
          </p:cNvPr>
          <p:cNvSpPr/>
          <p:nvPr/>
        </p:nvSpPr>
        <p:spPr>
          <a:xfrm>
            <a:off x="2554248" y="9604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6FFB09-8399-7C21-B57C-97F288F9AB13}"/>
              </a:ext>
            </a:extLst>
          </p:cNvPr>
          <p:cNvSpPr/>
          <p:nvPr/>
        </p:nvSpPr>
        <p:spPr>
          <a:xfrm>
            <a:off x="2878248" y="960482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176427-85C5-A8F2-BF9E-7C86E9375DE8}"/>
              </a:ext>
            </a:extLst>
          </p:cNvPr>
          <p:cNvSpPr/>
          <p:nvPr/>
        </p:nvSpPr>
        <p:spPr>
          <a:xfrm>
            <a:off x="3202248" y="960482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EACB92-4831-9FAA-F89D-F2E54BD6E40F}"/>
              </a:ext>
            </a:extLst>
          </p:cNvPr>
          <p:cNvSpPr/>
          <p:nvPr/>
        </p:nvSpPr>
        <p:spPr>
          <a:xfrm>
            <a:off x="2230248" y="9604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829D7C-01A8-4D56-EC38-4CAF0C6B76F1}"/>
              </a:ext>
            </a:extLst>
          </p:cNvPr>
          <p:cNvSpPr/>
          <p:nvPr/>
        </p:nvSpPr>
        <p:spPr>
          <a:xfrm>
            <a:off x="3526248" y="1284482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4756CF-4F61-4150-ED30-797DCDC21A8B}"/>
              </a:ext>
            </a:extLst>
          </p:cNvPr>
          <p:cNvSpPr/>
          <p:nvPr/>
        </p:nvSpPr>
        <p:spPr>
          <a:xfrm>
            <a:off x="2554248" y="12844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261418-0767-E334-8F13-76597DCAC899}"/>
              </a:ext>
            </a:extLst>
          </p:cNvPr>
          <p:cNvSpPr/>
          <p:nvPr/>
        </p:nvSpPr>
        <p:spPr>
          <a:xfrm>
            <a:off x="2878248" y="1284482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84ED4E-92CB-A151-806F-2B7019377515}"/>
              </a:ext>
            </a:extLst>
          </p:cNvPr>
          <p:cNvSpPr/>
          <p:nvPr/>
        </p:nvSpPr>
        <p:spPr>
          <a:xfrm>
            <a:off x="3202248" y="1284482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C45BFD2-E548-C76D-A32F-FB9B34F977EC}"/>
              </a:ext>
            </a:extLst>
          </p:cNvPr>
          <p:cNvSpPr/>
          <p:nvPr/>
        </p:nvSpPr>
        <p:spPr>
          <a:xfrm>
            <a:off x="2230248" y="12844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55E8C7-E11F-C74B-F2B7-B5021A811CA0}"/>
              </a:ext>
            </a:extLst>
          </p:cNvPr>
          <p:cNvSpPr/>
          <p:nvPr/>
        </p:nvSpPr>
        <p:spPr>
          <a:xfrm>
            <a:off x="3526248" y="1608482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BF84A6-1725-7193-916F-2888A94888A5}"/>
              </a:ext>
            </a:extLst>
          </p:cNvPr>
          <p:cNvSpPr/>
          <p:nvPr/>
        </p:nvSpPr>
        <p:spPr>
          <a:xfrm>
            <a:off x="2554248" y="16084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4FAFEC-4D20-0FD2-4D61-7CFF3C416C74}"/>
              </a:ext>
            </a:extLst>
          </p:cNvPr>
          <p:cNvSpPr/>
          <p:nvPr/>
        </p:nvSpPr>
        <p:spPr>
          <a:xfrm>
            <a:off x="2878248" y="16084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81280C-11E7-E31A-E156-FB2A03A43097}"/>
              </a:ext>
            </a:extLst>
          </p:cNvPr>
          <p:cNvSpPr/>
          <p:nvPr/>
        </p:nvSpPr>
        <p:spPr>
          <a:xfrm>
            <a:off x="3202248" y="16084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FAEA54E-6F20-B944-6EEE-DBC902B4E3A1}"/>
              </a:ext>
            </a:extLst>
          </p:cNvPr>
          <p:cNvSpPr/>
          <p:nvPr/>
        </p:nvSpPr>
        <p:spPr>
          <a:xfrm>
            <a:off x="2230248" y="16084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9046C14D-5B53-A815-7550-AC52F7FE2BDC}"/>
              </a:ext>
            </a:extLst>
          </p:cNvPr>
          <p:cNvSpPr txBox="1"/>
          <p:nvPr/>
        </p:nvSpPr>
        <p:spPr>
          <a:xfrm>
            <a:off x="659790" y="585609"/>
            <a:ext cx="116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CROSS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E865472-43D4-F829-0462-8B39CBC3F45B}"/>
              </a:ext>
            </a:extLst>
          </p:cNvPr>
          <p:cNvSpPr/>
          <p:nvPr/>
        </p:nvSpPr>
        <p:spPr>
          <a:xfrm>
            <a:off x="5146248" y="311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BBF8085-44B3-80AA-C5FC-F711D25D71CD}"/>
              </a:ext>
            </a:extLst>
          </p:cNvPr>
          <p:cNvSpPr/>
          <p:nvPr/>
        </p:nvSpPr>
        <p:spPr>
          <a:xfrm>
            <a:off x="4174248" y="3124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39E1E76-9A0D-88CC-4234-2599F4797206}"/>
              </a:ext>
            </a:extLst>
          </p:cNvPr>
          <p:cNvSpPr/>
          <p:nvPr/>
        </p:nvSpPr>
        <p:spPr>
          <a:xfrm>
            <a:off x="4498248" y="31224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54D5D93-D76E-5998-6AF3-951F955407BE}"/>
              </a:ext>
            </a:extLst>
          </p:cNvPr>
          <p:cNvSpPr/>
          <p:nvPr/>
        </p:nvSpPr>
        <p:spPr>
          <a:xfrm>
            <a:off x="4822248" y="31200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71EC428-776A-ADA2-A230-E94B9A7E442F}"/>
              </a:ext>
            </a:extLst>
          </p:cNvPr>
          <p:cNvSpPr/>
          <p:nvPr/>
        </p:nvSpPr>
        <p:spPr>
          <a:xfrm>
            <a:off x="3850248" y="3124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1A09648-50FD-0690-8900-0871188FB0C7}"/>
              </a:ext>
            </a:extLst>
          </p:cNvPr>
          <p:cNvSpPr/>
          <p:nvPr/>
        </p:nvSpPr>
        <p:spPr>
          <a:xfrm>
            <a:off x="5146248" y="63600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0E4E2A3-43CE-A5BD-F026-72319DD78B1D}"/>
              </a:ext>
            </a:extLst>
          </p:cNvPr>
          <p:cNvSpPr/>
          <p:nvPr/>
        </p:nvSpPr>
        <p:spPr>
          <a:xfrm>
            <a:off x="4174248" y="6349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C775193-48C6-1502-BE00-72BC90331B64}"/>
              </a:ext>
            </a:extLst>
          </p:cNvPr>
          <p:cNvSpPr/>
          <p:nvPr/>
        </p:nvSpPr>
        <p:spPr>
          <a:xfrm>
            <a:off x="4498248" y="63467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67F9098-FB14-90D8-84EC-C1C0F45BA9AD}"/>
              </a:ext>
            </a:extLst>
          </p:cNvPr>
          <p:cNvSpPr/>
          <p:nvPr/>
        </p:nvSpPr>
        <p:spPr>
          <a:xfrm>
            <a:off x="4822248" y="63443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20D1DBE-8808-2537-3375-508C26732709}"/>
              </a:ext>
            </a:extLst>
          </p:cNvPr>
          <p:cNvSpPr/>
          <p:nvPr/>
        </p:nvSpPr>
        <p:spPr>
          <a:xfrm>
            <a:off x="3850248" y="6349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5D94994-B3AC-5328-D58F-6329785FE627}"/>
              </a:ext>
            </a:extLst>
          </p:cNvPr>
          <p:cNvSpPr/>
          <p:nvPr/>
        </p:nvSpPr>
        <p:spPr>
          <a:xfrm>
            <a:off x="5146248" y="959041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011C1B7-280F-D169-F57A-49D9D324C135}"/>
              </a:ext>
            </a:extLst>
          </p:cNvPr>
          <p:cNvSpPr/>
          <p:nvPr/>
        </p:nvSpPr>
        <p:spPr>
          <a:xfrm>
            <a:off x="4174248" y="959041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F47437A-C300-025A-97FF-0CA61C5DC523}"/>
              </a:ext>
            </a:extLst>
          </p:cNvPr>
          <p:cNvSpPr/>
          <p:nvPr/>
        </p:nvSpPr>
        <p:spPr>
          <a:xfrm>
            <a:off x="4498248" y="959041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C6F755D-7C0A-F2A5-DFF7-0784AAEB6899}"/>
              </a:ext>
            </a:extLst>
          </p:cNvPr>
          <p:cNvSpPr/>
          <p:nvPr/>
        </p:nvSpPr>
        <p:spPr>
          <a:xfrm>
            <a:off x="4822248" y="959041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DB5D75E-0286-3B48-7AEF-489BE78BD183}"/>
              </a:ext>
            </a:extLst>
          </p:cNvPr>
          <p:cNvSpPr/>
          <p:nvPr/>
        </p:nvSpPr>
        <p:spPr>
          <a:xfrm>
            <a:off x="3850248" y="959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9F92790-652A-3591-041B-3F9259900623}"/>
              </a:ext>
            </a:extLst>
          </p:cNvPr>
          <p:cNvSpPr/>
          <p:nvPr/>
        </p:nvSpPr>
        <p:spPr>
          <a:xfrm>
            <a:off x="5146248" y="1283041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C19AD99-C92D-2E01-0C54-4B71EA1CFE41}"/>
              </a:ext>
            </a:extLst>
          </p:cNvPr>
          <p:cNvSpPr/>
          <p:nvPr/>
        </p:nvSpPr>
        <p:spPr>
          <a:xfrm>
            <a:off x="4174248" y="1283041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E363B0D-0C6A-AE5D-FB4E-0062C754612F}"/>
              </a:ext>
            </a:extLst>
          </p:cNvPr>
          <p:cNvSpPr/>
          <p:nvPr/>
        </p:nvSpPr>
        <p:spPr>
          <a:xfrm>
            <a:off x="4498248" y="1283041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21C6145-AB4C-4EC2-FB6D-DABBC3B7F1C1}"/>
              </a:ext>
            </a:extLst>
          </p:cNvPr>
          <p:cNvSpPr/>
          <p:nvPr/>
        </p:nvSpPr>
        <p:spPr>
          <a:xfrm>
            <a:off x="4822248" y="1283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786EAC2-58D5-80B7-7A5E-28F7C0FFBE0B}"/>
              </a:ext>
            </a:extLst>
          </p:cNvPr>
          <p:cNvSpPr/>
          <p:nvPr/>
        </p:nvSpPr>
        <p:spPr>
          <a:xfrm>
            <a:off x="3850248" y="1283041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51E6D44-4B9E-B97C-CF90-7092DAD2145D}"/>
              </a:ext>
            </a:extLst>
          </p:cNvPr>
          <p:cNvSpPr/>
          <p:nvPr/>
        </p:nvSpPr>
        <p:spPr>
          <a:xfrm>
            <a:off x="5146248" y="1607041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3849326-D8DF-52C3-76E7-B0F1D066D6C2}"/>
              </a:ext>
            </a:extLst>
          </p:cNvPr>
          <p:cNvSpPr/>
          <p:nvPr/>
        </p:nvSpPr>
        <p:spPr>
          <a:xfrm>
            <a:off x="4174248" y="1607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61D386C-27D9-2AC4-BCF9-C7BFAFE31D45}"/>
              </a:ext>
            </a:extLst>
          </p:cNvPr>
          <p:cNvSpPr/>
          <p:nvPr/>
        </p:nvSpPr>
        <p:spPr>
          <a:xfrm>
            <a:off x="4498248" y="1607041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7E1F19E-59EF-E925-808C-F207E27E6CE8}"/>
              </a:ext>
            </a:extLst>
          </p:cNvPr>
          <p:cNvSpPr/>
          <p:nvPr/>
        </p:nvSpPr>
        <p:spPr>
          <a:xfrm>
            <a:off x="4822248" y="1607041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DDE77A6-E219-18C1-C9FF-3FADDCEA5DE2}"/>
              </a:ext>
            </a:extLst>
          </p:cNvPr>
          <p:cNvSpPr/>
          <p:nvPr/>
        </p:nvSpPr>
        <p:spPr>
          <a:xfrm>
            <a:off x="3850248" y="1607041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AA1DF51-16F4-BAA6-1531-CAA20808DCBB}"/>
              </a:ext>
            </a:extLst>
          </p:cNvPr>
          <p:cNvSpPr/>
          <p:nvPr/>
        </p:nvSpPr>
        <p:spPr>
          <a:xfrm>
            <a:off x="3526248" y="1931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6AFD2D9-2F5A-712F-46EA-05E13DC5CDAD}"/>
              </a:ext>
            </a:extLst>
          </p:cNvPr>
          <p:cNvSpPr/>
          <p:nvPr/>
        </p:nvSpPr>
        <p:spPr>
          <a:xfrm>
            <a:off x="2554248" y="19324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508A851-8F58-D378-284C-7C4378AC1746}"/>
              </a:ext>
            </a:extLst>
          </p:cNvPr>
          <p:cNvSpPr/>
          <p:nvPr/>
        </p:nvSpPr>
        <p:spPr>
          <a:xfrm>
            <a:off x="2878248" y="193224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C1C724E-0EEA-BA52-4AEC-3AEE1EB2F048}"/>
              </a:ext>
            </a:extLst>
          </p:cNvPr>
          <p:cNvSpPr/>
          <p:nvPr/>
        </p:nvSpPr>
        <p:spPr>
          <a:xfrm>
            <a:off x="3202248" y="193200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C560BB4-8567-0FF9-CBF4-5DC7E62D2D2F}"/>
              </a:ext>
            </a:extLst>
          </p:cNvPr>
          <p:cNvSpPr/>
          <p:nvPr/>
        </p:nvSpPr>
        <p:spPr>
          <a:xfrm>
            <a:off x="2230248" y="19324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B391154-A977-3633-526D-B5BFF06ABA70}"/>
              </a:ext>
            </a:extLst>
          </p:cNvPr>
          <p:cNvSpPr/>
          <p:nvPr/>
        </p:nvSpPr>
        <p:spPr>
          <a:xfrm>
            <a:off x="3526248" y="225600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4F628DA-CB2E-AF01-1461-CFF048A63592}"/>
              </a:ext>
            </a:extLst>
          </p:cNvPr>
          <p:cNvSpPr/>
          <p:nvPr/>
        </p:nvSpPr>
        <p:spPr>
          <a:xfrm>
            <a:off x="2554248" y="2254912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F4D331C-24E5-0A2F-258E-96312F24F20F}"/>
              </a:ext>
            </a:extLst>
          </p:cNvPr>
          <p:cNvSpPr/>
          <p:nvPr/>
        </p:nvSpPr>
        <p:spPr>
          <a:xfrm>
            <a:off x="2878248" y="225467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0AEC312-33B7-C6E6-C39D-F83B895B86A0}"/>
              </a:ext>
            </a:extLst>
          </p:cNvPr>
          <p:cNvSpPr/>
          <p:nvPr/>
        </p:nvSpPr>
        <p:spPr>
          <a:xfrm>
            <a:off x="3202248" y="225443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3CBC6F6-12CA-6CC5-69A1-CDFEF8B87CCB}"/>
              </a:ext>
            </a:extLst>
          </p:cNvPr>
          <p:cNvSpPr/>
          <p:nvPr/>
        </p:nvSpPr>
        <p:spPr>
          <a:xfrm>
            <a:off x="2230248" y="22549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821A6FF-5B37-846A-C15A-5DA967377E36}"/>
              </a:ext>
            </a:extLst>
          </p:cNvPr>
          <p:cNvSpPr/>
          <p:nvPr/>
        </p:nvSpPr>
        <p:spPr>
          <a:xfrm>
            <a:off x="3526248" y="2579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5B83406-4828-16B2-B458-FC8AD148C840}"/>
              </a:ext>
            </a:extLst>
          </p:cNvPr>
          <p:cNvSpPr/>
          <p:nvPr/>
        </p:nvSpPr>
        <p:spPr>
          <a:xfrm>
            <a:off x="2554248" y="2579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88658B6-C558-A422-DBA9-4466BADE0CED}"/>
              </a:ext>
            </a:extLst>
          </p:cNvPr>
          <p:cNvSpPr/>
          <p:nvPr/>
        </p:nvSpPr>
        <p:spPr>
          <a:xfrm>
            <a:off x="2878248" y="2579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EBA888C-5E0F-7B7F-EE7A-F63BBFC1C176}"/>
              </a:ext>
            </a:extLst>
          </p:cNvPr>
          <p:cNvSpPr/>
          <p:nvPr/>
        </p:nvSpPr>
        <p:spPr>
          <a:xfrm>
            <a:off x="3202248" y="2579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492B98E-C53F-DBD1-4E16-D11132CAFAE7}"/>
              </a:ext>
            </a:extLst>
          </p:cNvPr>
          <p:cNvSpPr/>
          <p:nvPr/>
        </p:nvSpPr>
        <p:spPr>
          <a:xfrm>
            <a:off x="2230248" y="2579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FF04B00-613D-F642-DFE7-4BA85FDC349F}"/>
              </a:ext>
            </a:extLst>
          </p:cNvPr>
          <p:cNvSpPr/>
          <p:nvPr/>
        </p:nvSpPr>
        <p:spPr>
          <a:xfrm>
            <a:off x="5146248" y="1929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37760F4-0EF7-6715-8F9B-2B325C5E0915}"/>
              </a:ext>
            </a:extLst>
          </p:cNvPr>
          <p:cNvSpPr/>
          <p:nvPr/>
        </p:nvSpPr>
        <p:spPr>
          <a:xfrm>
            <a:off x="4174248" y="1931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05020D5-D235-7F42-7B0C-E0699B283A56}"/>
              </a:ext>
            </a:extLst>
          </p:cNvPr>
          <p:cNvSpPr/>
          <p:nvPr/>
        </p:nvSpPr>
        <p:spPr>
          <a:xfrm>
            <a:off x="4498248" y="19308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A3E3FB0-C80C-64AE-7372-12DA6B945D9A}"/>
              </a:ext>
            </a:extLst>
          </p:cNvPr>
          <p:cNvSpPr/>
          <p:nvPr/>
        </p:nvSpPr>
        <p:spPr>
          <a:xfrm>
            <a:off x="4822248" y="1930561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9BFB92E-9448-21E2-4B9B-B95F4AD6FC33}"/>
              </a:ext>
            </a:extLst>
          </p:cNvPr>
          <p:cNvSpPr/>
          <p:nvPr/>
        </p:nvSpPr>
        <p:spPr>
          <a:xfrm>
            <a:off x="3850248" y="1931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278B979-884C-6232-E3E3-9368A99C1FF4}"/>
              </a:ext>
            </a:extLst>
          </p:cNvPr>
          <p:cNvSpPr/>
          <p:nvPr/>
        </p:nvSpPr>
        <p:spPr>
          <a:xfrm>
            <a:off x="5146248" y="225456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82CFC660-5F2E-8051-CA2C-F2CABA42D483}"/>
              </a:ext>
            </a:extLst>
          </p:cNvPr>
          <p:cNvSpPr/>
          <p:nvPr/>
        </p:nvSpPr>
        <p:spPr>
          <a:xfrm>
            <a:off x="4174248" y="225347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1B35FC0-98F1-BC97-B6A3-1EE6C87C8999}"/>
              </a:ext>
            </a:extLst>
          </p:cNvPr>
          <p:cNvSpPr/>
          <p:nvPr/>
        </p:nvSpPr>
        <p:spPr>
          <a:xfrm>
            <a:off x="4498248" y="225323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380E7CF-2A1E-13C2-018F-43990A4D9100}"/>
              </a:ext>
            </a:extLst>
          </p:cNvPr>
          <p:cNvSpPr/>
          <p:nvPr/>
        </p:nvSpPr>
        <p:spPr>
          <a:xfrm>
            <a:off x="4822248" y="225299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6F871B3-34A9-1C19-F12D-9012266BED27}"/>
              </a:ext>
            </a:extLst>
          </p:cNvPr>
          <p:cNvSpPr/>
          <p:nvPr/>
        </p:nvSpPr>
        <p:spPr>
          <a:xfrm>
            <a:off x="3850248" y="225347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D78F76E-22D4-C824-DDF3-D21929A56E11}"/>
              </a:ext>
            </a:extLst>
          </p:cNvPr>
          <p:cNvSpPr/>
          <p:nvPr/>
        </p:nvSpPr>
        <p:spPr>
          <a:xfrm>
            <a:off x="5146248" y="2577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9A0300B7-229A-A90F-944B-D1BBB9869C54}"/>
              </a:ext>
            </a:extLst>
          </p:cNvPr>
          <p:cNvSpPr/>
          <p:nvPr/>
        </p:nvSpPr>
        <p:spPr>
          <a:xfrm>
            <a:off x="4174248" y="2577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8639C81-CC0D-4585-6575-1BCFAAB376D4}"/>
              </a:ext>
            </a:extLst>
          </p:cNvPr>
          <p:cNvSpPr/>
          <p:nvPr/>
        </p:nvSpPr>
        <p:spPr>
          <a:xfrm>
            <a:off x="4498248" y="2577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DE921FC-CAC5-970A-6682-127971A90F06}"/>
              </a:ext>
            </a:extLst>
          </p:cNvPr>
          <p:cNvSpPr/>
          <p:nvPr/>
        </p:nvSpPr>
        <p:spPr>
          <a:xfrm>
            <a:off x="4822248" y="2577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13A3685-3101-D010-38AC-754F89AAA4B5}"/>
              </a:ext>
            </a:extLst>
          </p:cNvPr>
          <p:cNvSpPr/>
          <p:nvPr/>
        </p:nvSpPr>
        <p:spPr>
          <a:xfrm>
            <a:off x="3850248" y="2577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942824F-BF56-296F-31CB-60AEF6FDBDCF}"/>
              </a:ext>
            </a:extLst>
          </p:cNvPr>
          <p:cNvSpPr/>
          <p:nvPr/>
        </p:nvSpPr>
        <p:spPr>
          <a:xfrm>
            <a:off x="5794248" y="3124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3A5774C-D6D4-F5C9-1A7F-EEDB3DFEFBC4}"/>
              </a:ext>
            </a:extLst>
          </p:cNvPr>
          <p:cNvSpPr/>
          <p:nvPr/>
        </p:nvSpPr>
        <p:spPr>
          <a:xfrm>
            <a:off x="5470248" y="3124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2346CC2-33F1-2A2B-0388-A42E12A1E0D5}"/>
              </a:ext>
            </a:extLst>
          </p:cNvPr>
          <p:cNvSpPr/>
          <p:nvPr/>
        </p:nvSpPr>
        <p:spPr>
          <a:xfrm>
            <a:off x="5794248" y="6349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E87F0A3-90A2-9312-0677-37F3E6D74139}"/>
              </a:ext>
            </a:extLst>
          </p:cNvPr>
          <p:cNvSpPr/>
          <p:nvPr/>
        </p:nvSpPr>
        <p:spPr>
          <a:xfrm>
            <a:off x="5470248" y="6349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0D603C9-493C-36E4-A1A5-719B845E08CF}"/>
              </a:ext>
            </a:extLst>
          </p:cNvPr>
          <p:cNvSpPr/>
          <p:nvPr/>
        </p:nvSpPr>
        <p:spPr>
          <a:xfrm>
            <a:off x="5794248" y="959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90037A25-E3B7-3D30-7BF0-6A29C43D2942}"/>
              </a:ext>
            </a:extLst>
          </p:cNvPr>
          <p:cNvSpPr/>
          <p:nvPr/>
        </p:nvSpPr>
        <p:spPr>
          <a:xfrm>
            <a:off x="5470248" y="959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4CE2888-3EA1-2CFC-6841-140F4BE86057}"/>
              </a:ext>
            </a:extLst>
          </p:cNvPr>
          <p:cNvSpPr/>
          <p:nvPr/>
        </p:nvSpPr>
        <p:spPr>
          <a:xfrm>
            <a:off x="5794248" y="1283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6A895A89-404F-CD07-0AAF-94B425DE0F46}"/>
              </a:ext>
            </a:extLst>
          </p:cNvPr>
          <p:cNvSpPr/>
          <p:nvPr/>
        </p:nvSpPr>
        <p:spPr>
          <a:xfrm>
            <a:off x="5470248" y="1283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39EFAF87-AFAF-33CB-25DA-B3A73DA9A632}"/>
              </a:ext>
            </a:extLst>
          </p:cNvPr>
          <p:cNvSpPr/>
          <p:nvPr/>
        </p:nvSpPr>
        <p:spPr>
          <a:xfrm>
            <a:off x="5794248" y="1607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093C9022-07BA-1517-55A1-75951C9F43A3}"/>
              </a:ext>
            </a:extLst>
          </p:cNvPr>
          <p:cNvSpPr/>
          <p:nvPr/>
        </p:nvSpPr>
        <p:spPr>
          <a:xfrm>
            <a:off x="5470248" y="1607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4E9C0EA-4CED-2710-114B-18306BF1A38B}"/>
              </a:ext>
            </a:extLst>
          </p:cNvPr>
          <p:cNvSpPr/>
          <p:nvPr/>
        </p:nvSpPr>
        <p:spPr>
          <a:xfrm>
            <a:off x="5794248" y="1931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7E87540B-C281-581A-5E60-3F284C73D7DC}"/>
              </a:ext>
            </a:extLst>
          </p:cNvPr>
          <p:cNvSpPr/>
          <p:nvPr/>
        </p:nvSpPr>
        <p:spPr>
          <a:xfrm>
            <a:off x="5470248" y="1931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7AAF524B-65DB-C397-91E8-0877332BF3A4}"/>
              </a:ext>
            </a:extLst>
          </p:cNvPr>
          <p:cNvSpPr/>
          <p:nvPr/>
        </p:nvSpPr>
        <p:spPr>
          <a:xfrm>
            <a:off x="5794248" y="225347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93C7C624-4D0D-055F-8E18-E3E5D2B7BE1F}"/>
              </a:ext>
            </a:extLst>
          </p:cNvPr>
          <p:cNvSpPr/>
          <p:nvPr/>
        </p:nvSpPr>
        <p:spPr>
          <a:xfrm>
            <a:off x="5470248" y="225347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A0300AB5-DCD2-4A8C-927F-756DDD6BD9ED}"/>
              </a:ext>
            </a:extLst>
          </p:cNvPr>
          <p:cNvSpPr/>
          <p:nvPr/>
        </p:nvSpPr>
        <p:spPr>
          <a:xfrm>
            <a:off x="5794248" y="2577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BDF7CF77-CEAC-7FBF-F4FE-C3C00BEC9267}"/>
              </a:ext>
            </a:extLst>
          </p:cNvPr>
          <p:cNvSpPr/>
          <p:nvPr/>
        </p:nvSpPr>
        <p:spPr>
          <a:xfrm>
            <a:off x="5470248" y="2577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3D031F28-1C21-E071-99EF-0B84AE1B1EF3}"/>
              </a:ext>
            </a:extLst>
          </p:cNvPr>
          <p:cNvSpPr/>
          <p:nvPr/>
        </p:nvSpPr>
        <p:spPr>
          <a:xfrm>
            <a:off x="1169522" y="1303834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DE91F5C6-1535-B1C0-E767-B336DE1E3725}"/>
              </a:ext>
            </a:extLst>
          </p:cNvPr>
          <p:cNvSpPr/>
          <p:nvPr/>
        </p:nvSpPr>
        <p:spPr>
          <a:xfrm>
            <a:off x="1493522" y="130359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B5225340-E946-854D-1217-7A5E45128D24}"/>
              </a:ext>
            </a:extLst>
          </p:cNvPr>
          <p:cNvSpPr/>
          <p:nvPr/>
        </p:nvSpPr>
        <p:spPr>
          <a:xfrm>
            <a:off x="845522" y="130383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7A7CDC5E-E43D-9427-4A58-9C94B7108DA9}"/>
              </a:ext>
            </a:extLst>
          </p:cNvPr>
          <p:cNvSpPr/>
          <p:nvPr/>
        </p:nvSpPr>
        <p:spPr>
          <a:xfrm>
            <a:off x="1169522" y="1626264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EBA30393-6FF7-0959-5BA4-02D9A723A42A}"/>
              </a:ext>
            </a:extLst>
          </p:cNvPr>
          <p:cNvSpPr/>
          <p:nvPr/>
        </p:nvSpPr>
        <p:spPr>
          <a:xfrm>
            <a:off x="1493522" y="1628314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FD119926-5080-B3C6-184E-FB68D06B1E9F}"/>
              </a:ext>
            </a:extLst>
          </p:cNvPr>
          <p:cNvSpPr/>
          <p:nvPr/>
        </p:nvSpPr>
        <p:spPr>
          <a:xfrm>
            <a:off x="845522" y="1626264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4F7677D6-A6C2-B777-CC91-1EA5EBAD03E1}"/>
              </a:ext>
            </a:extLst>
          </p:cNvPr>
          <p:cNvSpPr/>
          <p:nvPr/>
        </p:nvSpPr>
        <p:spPr>
          <a:xfrm>
            <a:off x="1169522" y="195039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92D15D55-7164-35A9-954E-D81C6AC58140}"/>
              </a:ext>
            </a:extLst>
          </p:cNvPr>
          <p:cNvSpPr/>
          <p:nvPr/>
        </p:nvSpPr>
        <p:spPr>
          <a:xfrm>
            <a:off x="1493522" y="195039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BFDD0D14-D1D0-52EB-13BB-3A1056719F6C}"/>
              </a:ext>
            </a:extLst>
          </p:cNvPr>
          <p:cNvSpPr/>
          <p:nvPr/>
        </p:nvSpPr>
        <p:spPr>
          <a:xfrm>
            <a:off x="845522" y="195039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8" name="ZoneTexte 317">
            <a:extLst>
              <a:ext uri="{FF2B5EF4-FFF2-40B4-BE49-F238E27FC236}">
                <a16:creationId xmlns:a16="http://schemas.microsoft.com/office/drawing/2014/main" id="{7817302A-2230-3AB5-ECBB-B1ED82E14123}"/>
              </a:ext>
            </a:extLst>
          </p:cNvPr>
          <p:cNvSpPr txBox="1"/>
          <p:nvPr/>
        </p:nvSpPr>
        <p:spPr>
          <a:xfrm>
            <a:off x="656698" y="3907578"/>
            <a:ext cx="116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CORNER</a:t>
            </a:r>
          </a:p>
        </p:txBody>
      </p:sp>
      <p:sp>
        <p:nvSpPr>
          <p:cNvPr id="486" name="Rectangle 485">
            <a:extLst>
              <a:ext uri="{FF2B5EF4-FFF2-40B4-BE49-F238E27FC236}">
                <a16:creationId xmlns:a16="http://schemas.microsoft.com/office/drawing/2014/main" id="{73D409ED-F591-2854-AE3D-D2DCE440C524}"/>
              </a:ext>
            </a:extLst>
          </p:cNvPr>
          <p:cNvSpPr/>
          <p:nvPr/>
        </p:nvSpPr>
        <p:spPr>
          <a:xfrm>
            <a:off x="1166430" y="462580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7BA5B1FE-4B3A-B2EB-6EA0-CB57A27F9B62}"/>
              </a:ext>
            </a:extLst>
          </p:cNvPr>
          <p:cNvSpPr/>
          <p:nvPr/>
        </p:nvSpPr>
        <p:spPr>
          <a:xfrm>
            <a:off x="1490430" y="462556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A45360DD-B494-01BC-DAEE-D398CA220D2F}"/>
              </a:ext>
            </a:extLst>
          </p:cNvPr>
          <p:cNvSpPr/>
          <p:nvPr/>
        </p:nvSpPr>
        <p:spPr>
          <a:xfrm>
            <a:off x="842430" y="462580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89" name="Rectangle 488">
            <a:extLst>
              <a:ext uri="{FF2B5EF4-FFF2-40B4-BE49-F238E27FC236}">
                <a16:creationId xmlns:a16="http://schemas.microsoft.com/office/drawing/2014/main" id="{249015C6-6CE2-0A78-4B1C-BB7CD2B302DB}"/>
              </a:ext>
            </a:extLst>
          </p:cNvPr>
          <p:cNvSpPr/>
          <p:nvPr/>
        </p:nvSpPr>
        <p:spPr>
          <a:xfrm>
            <a:off x="1166430" y="494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F51D1447-80D6-27D6-DE69-3D4C61B45307}"/>
              </a:ext>
            </a:extLst>
          </p:cNvPr>
          <p:cNvSpPr/>
          <p:nvPr/>
        </p:nvSpPr>
        <p:spPr>
          <a:xfrm>
            <a:off x="1490430" y="49502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754D4865-8C48-0E40-8975-08B50F4FDDFA}"/>
              </a:ext>
            </a:extLst>
          </p:cNvPr>
          <p:cNvSpPr/>
          <p:nvPr/>
        </p:nvSpPr>
        <p:spPr>
          <a:xfrm>
            <a:off x="842430" y="494823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99EF69CA-F728-A0FD-DCDF-D79441775486}"/>
              </a:ext>
            </a:extLst>
          </p:cNvPr>
          <p:cNvSpPr/>
          <p:nvPr/>
        </p:nvSpPr>
        <p:spPr>
          <a:xfrm>
            <a:off x="1166430" y="527236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A2D2D9EB-7804-BB06-AC4C-E7D18E42B29D}"/>
              </a:ext>
            </a:extLst>
          </p:cNvPr>
          <p:cNvSpPr/>
          <p:nvPr/>
        </p:nvSpPr>
        <p:spPr>
          <a:xfrm>
            <a:off x="1490430" y="527236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4" name="Rectangle 493">
            <a:extLst>
              <a:ext uri="{FF2B5EF4-FFF2-40B4-BE49-F238E27FC236}">
                <a16:creationId xmlns:a16="http://schemas.microsoft.com/office/drawing/2014/main" id="{CA13FB23-CBA4-C18E-C824-6DBBAA676D7F}"/>
              </a:ext>
            </a:extLst>
          </p:cNvPr>
          <p:cNvSpPr/>
          <p:nvPr/>
        </p:nvSpPr>
        <p:spPr>
          <a:xfrm>
            <a:off x="842430" y="527236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A974F1F-6720-F05C-15C6-6A1A74DBD26C}"/>
              </a:ext>
            </a:extLst>
          </p:cNvPr>
          <p:cNvSpPr/>
          <p:nvPr/>
        </p:nvSpPr>
        <p:spPr>
          <a:xfrm>
            <a:off x="3531106" y="362746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490426-815F-3242-D8D8-E369FD699D84}"/>
              </a:ext>
            </a:extLst>
          </p:cNvPr>
          <p:cNvSpPr/>
          <p:nvPr/>
        </p:nvSpPr>
        <p:spPr>
          <a:xfrm>
            <a:off x="2559106" y="362891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911EDD9-623E-B418-CAA1-E97E6881B9BD}"/>
              </a:ext>
            </a:extLst>
          </p:cNvPr>
          <p:cNvSpPr/>
          <p:nvPr/>
        </p:nvSpPr>
        <p:spPr>
          <a:xfrm>
            <a:off x="2883106" y="362867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EDB708D-9D07-75EF-D86B-BC2D7141B03C}"/>
              </a:ext>
            </a:extLst>
          </p:cNvPr>
          <p:cNvSpPr/>
          <p:nvPr/>
        </p:nvSpPr>
        <p:spPr>
          <a:xfrm>
            <a:off x="3207106" y="362843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5BD59F2-DABC-40D7-EE2B-FC12714B78D3}"/>
              </a:ext>
            </a:extLst>
          </p:cNvPr>
          <p:cNvSpPr/>
          <p:nvPr/>
        </p:nvSpPr>
        <p:spPr>
          <a:xfrm>
            <a:off x="2235106" y="362891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7B93BB-C509-9DBB-8EF5-000193A2065B}"/>
              </a:ext>
            </a:extLst>
          </p:cNvPr>
          <p:cNvSpPr/>
          <p:nvPr/>
        </p:nvSpPr>
        <p:spPr>
          <a:xfrm>
            <a:off x="3531106" y="395243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8E338E9-DBE1-82DA-21A9-A58E41337EB5}"/>
              </a:ext>
            </a:extLst>
          </p:cNvPr>
          <p:cNvSpPr/>
          <p:nvPr/>
        </p:nvSpPr>
        <p:spPr>
          <a:xfrm>
            <a:off x="2559106" y="395134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22F36F2-4FB3-C6EC-28AD-23E1C42F3713}"/>
              </a:ext>
            </a:extLst>
          </p:cNvPr>
          <p:cNvSpPr/>
          <p:nvPr/>
        </p:nvSpPr>
        <p:spPr>
          <a:xfrm>
            <a:off x="2883106" y="39511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298A1BB-BF39-7C81-632F-F0F0D936397C}"/>
              </a:ext>
            </a:extLst>
          </p:cNvPr>
          <p:cNvSpPr/>
          <p:nvPr/>
        </p:nvSpPr>
        <p:spPr>
          <a:xfrm>
            <a:off x="3207106" y="39508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E1976FC-CF67-BCD9-3056-409A994431FE}"/>
              </a:ext>
            </a:extLst>
          </p:cNvPr>
          <p:cNvSpPr/>
          <p:nvPr/>
        </p:nvSpPr>
        <p:spPr>
          <a:xfrm>
            <a:off x="2235106" y="395134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D6ED883-10B6-7577-20B2-0F2AA5467EEC}"/>
              </a:ext>
            </a:extLst>
          </p:cNvPr>
          <p:cNvSpPr/>
          <p:nvPr/>
        </p:nvSpPr>
        <p:spPr>
          <a:xfrm>
            <a:off x="3531106" y="427546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31EE339-B0DD-7C18-E777-D9B854B82974}"/>
              </a:ext>
            </a:extLst>
          </p:cNvPr>
          <p:cNvSpPr/>
          <p:nvPr/>
        </p:nvSpPr>
        <p:spPr>
          <a:xfrm>
            <a:off x="2559106" y="427546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2EA6AA7-A2E1-7CE9-2BE5-A167495C6F64}"/>
              </a:ext>
            </a:extLst>
          </p:cNvPr>
          <p:cNvSpPr/>
          <p:nvPr/>
        </p:nvSpPr>
        <p:spPr>
          <a:xfrm>
            <a:off x="2883106" y="4275469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2B27A5C-97D1-44A4-C836-5901ABBEFE34}"/>
              </a:ext>
            </a:extLst>
          </p:cNvPr>
          <p:cNvSpPr/>
          <p:nvPr/>
        </p:nvSpPr>
        <p:spPr>
          <a:xfrm>
            <a:off x="3207106" y="4275469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A588659-BF33-4560-8FF3-7B5BB2D86411}"/>
              </a:ext>
            </a:extLst>
          </p:cNvPr>
          <p:cNvSpPr/>
          <p:nvPr/>
        </p:nvSpPr>
        <p:spPr>
          <a:xfrm>
            <a:off x="2235106" y="427546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797EAF1-5F28-00C8-3F2E-F5E21F87EB2D}"/>
              </a:ext>
            </a:extLst>
          </p:cNvPr>
          <p:cNvSpPr/>
          <p:nvPr/>
        </p:nvSpPr>
        <p:spPr>
          <a:xfrm>
            <a:off x="3531106" y="4599469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A8B52F5-13FF-C437-6BED-8AA1F5FEAC3B}"/>
              </a:ext>
            </a:extLst>
          </p:cNvPr>
          <p:cNvSpPr/>
          <p:nvPr/>
        </p:nvSpPr>
        <p:spPr>
          <a:xfrm>
            <a:off x="2559106" y="459946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F9BF435-4A1D-5D33-CFE2-A97675ADBDD3}"/>
              </a:ext>
            </a:extLst>
          </p:cNvPr>
          <p:cNvSpPr/>
          <p:nvPr/>
        </p:nvSpPr>
        <p:spPr>
          <a:xfrm>
            <a:off x="2883106" y="4599469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30C9723-4EE4-1449-B6E6-88BF4AE2A966}"/>
              </a:ext>
            </a:extLst>
          </p:cNvPr>
          <p:cNvSpPr/>
          <p:nvPr/>
        </p:nvSpPr>
        <p:spPr>
          <a:xfrm>
            <a:off x="3207106" y="4599469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211F54A-BCF3-7811-0E4F-4D6290DF852D}"/>
              </a:ext>
            </a:extLst>
          </p:cNvPr>
          <p:cNvSpPr/>
          <p:nvPr/>
        </p:nvSpPr>
        <p:spPr>
          <a:xfrm>
            <a:off x="2235106" y="459946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D13A98-CDBE-A8D5-8613-9F71D22576AB}"/>
              </a:ext>
            </a:extLst>
          </p:cNvPr>
          <p:cNvSpPr/>
          <p:nvPr/>
        </p:nvSpPr>
        <p:spPr>
          <a:xfrm>
            <a:off x="3531106" y="4923469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9DAB355-C77F-B229-F271-029ABA34C130}"/>
              </a:ext>
            </a:extLst>
          </p:cNvPr>
          <p:cNvSpPr/>
          <p:nvPr/>
        </p:nvSpPr>
        <p:spPr>
          <a:xfrm>
            <a:off x="2559106" y="492346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1D6E4DC-F5E7-3501-DB34-2D9BCDC58D0C}"/>
              </a:ext>
            </a:extLst>
          </p:cNvPr>
          <p:cNvSpPr/>
          <p:nvPr/>
        </p:nvSpPr>
        <p:spPr>
          <a:xfrm>
            <a:off x="2883106" y="492346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C0CB7A1-7883-C356-C838-A8EED3520AF2}"/>
              </a:ext>
            </a:extLst>
          </p:cNvPr>
          <p:cNvSpPr/>
          <p:nvPr/>
        </p:nvSpPr>
        <p:spPr>
          <a:xfrm>
            <a:off x="3207106" y="492346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6477BAC-574F-D99E-8C7C-726E7945426E}"/>
              </a:ext>
            </a:extLst>
          </p:cNvPr>
          <p:cNvSpPr/>
          <p:nvPr/>
        </p:nvSpPr>
        <p:spPr>
          <a:xfrm>
            <a:off x="2235106" y="492346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A8A9606-161A-9427-3DAB-C03FE02669E8}"/>
              </a:ext>
            </a:extLst>
          </p:cNvPr>
          <p:cNvSpPr/>
          <p:nvPr/>
        </p:nvSpPr>
        <p:spPr>
          <a:xfrm>
            <a:off x="5151106" y="362602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0B42463-6520-553A-12CD-D5CB68FC7F35}"/>
              </a:ext>
            </a:extLst>
          </p:cNvPr>
          <p:cNvSpPr/>
          <p:nvPr/>
        </p:nvSpPr>
        <p:spPr>
          <a:xfrm>
            <a:off x="4179106" y="362746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E5A0DF6-BF16-882D-6039-0CEC1BED5783}"/>
              </a:ext>
            </a:extLst>
          </p:cNvPr>
          <p:cNvSpPr/>
          <p:nvPr/>
        </p:nvSpPr>
        <p:spPr>
          <a:xfrm>
            <a:off x="4503106" y="362722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313B352-4C41-4106-FB67-C2730F21823E}"/>
              </a:ext>
            </a:extLst>
          </p:cNvPr>
          <p:cNvSpPr/>
          <p:nvPr/>
        </p:nvSpPr>
        <p:spPr>
          <a:xfrm>
            <a:off x="4827106" y="362698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4E12433-05CB-99FD-F442-702D8F3472A2}"/>
              </a:ext>
            </a:extLst>
          </p:cNvPr>
          <p:cNvSpPr/>
          <p:nvPr/>
        </p:nvSpPr>
        <p:spPr>
          <a:xfrm>
            <a:off x="3855106" y="362746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D94A01C-F94E-2FBB-3ADB-000BDBA2A770}"/>
              </a:ext>
            </a:extLst>
          </p:cNvPr>
          <p:cNvSpPr/>
          <p:nvPr/>
        </p:nvSpPr>
        <p:spPr>
          <a:xfrm>
            <a:off x="5151106" y="395098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09E89DB-1E25-968A-1C17-2B1B74B926C9}"/>
              </a:ext>
            </a:extLst>
          </p:cNvPr>
          <p:cNvSpPr/>
          <p:nvPr/>
        </p:nvSpPr>
        <p:spPr>
          <a:xfrm>
            <a:off x="4179106" y="394989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FD12504-946C-1622-8D33-17BAB9FAB4B4}"/>
              </a:ext>
            </a:extLst>
          </p:cNvPr>
          <p:cNvSpPr/>
          <p:nvPr/>
        </p:nvSpPr>
        <p:spPr>
          <a:xfrm>
            <a:off x="4503106" y="39496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2E24941-D617-8571-FF51-AC501038CA58}"/>
              </a:ext>
            </a:extLst>
          </p:cNvPr>
          <p:cNvSpPr/>
          <p:nvPr/>
        </p:nvSpPr>
        <p:spPr>
          <a:xfrm>
            <a:off x="4827106" y="394941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7DB7FCC-ED51-5D3A-59D0-D3AE919B0FA2}"/>
              </a:ext>
            </a:extLst>
          </p:cNvPr>
          <p:cNvSpPr/>
          <p:nvPr/>
        </p:nvSpPr>
        <p:spPr>
          <a:xfrm>
            <a:off x="3855106" y="394989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6F57E25-E1E4-A3C3-3166-D2D3E2C03E48}"/>
              </a:ext>
            </a:extLst>
          </p:cNvPr>
          <p:cNvSpPr/>
          <p:nvPr/>
        </p:nvSpPr>
        <p:spPr>
          <a:xfrm>
            <a:off x="5151106" y="4274028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41EF45D-C4CB-9D36-2693-55A8AC64F25E}"/>
              </a:ext>
            </a:extLst>
          </p:cNvPr>
          <p:cNvSpPr/>
          <p:nvPr/>
        </p:nvSpPr>
        <p:spPr>
          <a:xfrm>
            <a:off x="4179106" y="4274028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45C567B-7111-E93D-F74E-740091B6453B}"/>
              </a:ext>
            </a:extLst>
          </p:cNvPr>
          <p:cNvSpPr/>
          <p:nvPr/>
        </p:nvSpPr>
        <p:spPr>
          <a:xfrm>
            <a:off x="4503106" y="4274028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F47095C-236C-4D64-016E-EE85A0330E83}"/>
              </a:ext>
            </a:extLst>
          </p:cNvPr>
          <p:cNvSpPr/>
          <p:nvPr/>
        </p:nvSpPr>
        <p:spPr>
          <a:xfrm>
            <a:off x="4827106" y="4274028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D5E3AE1-BA9F-3061-E07F-8056EF087D22}"/>
              </a:ext>
            </a:extLst>
          </p:cNvPr>
          <p:cNvSpPr/>
          <p:nvPr/>
        </p:nvSpPr>
        <p:spPr>
          <a:xfrm>
            <a:off x="3855106" y="427402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AA794A6-B435-B858-7F1B-ACD6DCFD6C99}"/>
              </a:ext>
            </a:extLst>
          </p:cNvPr>
          <p:cNvSpPr/>
          <p:nvPr/>
        </p:nvSpPr>
        <p:spPr>
          <a:xfrm>
            <a:off x="5151106" y="4598028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3CF31D2-A3D9-B236-A43C-887F3446751E}"/>
              </a:ext>
            </a:extLst>
          </p:cNvPr>
          <p:cNvSpPr/>
          <p:nvPr/>
        </p:nvSpPr>
        <p:spPr>
          <a:xfrm>
            <a:off x="4179106" y="4598028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4AA2E6D-AE20-0C1A-5CBA-1673C10726F4}"/>
              </a:ext>
            </a:extLst>
          </p:cNvPr>
          <p:cNvSpPr/>
          <p:nvPr/>
        </p:nvSpPr>
        <p:spPr>
          <a:xfrm>
            <a:off x="4503106" y="4598028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F0413D2-C974-CF76-5A07-6D9BA17ECE79}"/>
              </a:ext>
            </a:extLst>
          </p:cNvPr>
          <p:cNvSpPr/>
          <p:nvPr/>
        </p:nvSpPr>
        <p:spPr>
          <a:xfrm>
            <a:off x="4827106" y="459802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101F72B5-EE48-59ED-D010-22B7B84CFAF2}"/>
              </a:ext>
            </a:extLst>
          </p:cNvPr>
          <p:cNvSpPr/>
          <p:nvPr/>
        </p:nvSpPr>
        <p:spPr>
          <a:xfrm>
            <a:off x="3855106" y="4598028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DD8F845-D556-59CF-9C25-9DAEBB62B64D}"/>
              </a:ext>
            </a:extLst>
          </p:cNvPr>
          <p:cNvSpPr/>
          <p:nvPr/>
        </p:nvSpPr>
        <p:spPr>
          <a:xfrm>
            <a:off x="5151106" y="4922028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F45986F-98BF-F5EF-3B27-4B0EDD5B9C66}"/>
              </a:ext>
            </a:extLst>
          </p:cNvPr>
          <p:cNvSpPr/>
          <p:nvPr/>
        </p:nvSpPr>
        <p:spPr>
          <a:xfrm>
            <a:off x="4179106" y="492202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93129360-0386-1ED6-38D7-9EE3E0B031B2}"/>
              </a:ext>
            </a:extLst>
          </p:cNvPr>
          <p:cNvSpPr/>
          <p:nvPr/>
        </p:nvSpPr>
        <p:spPr>
          <a:xfrm>
            <a:off x="4503106" y="4922028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A678618-E7E4-7E52-4D37-25D8336160AA}"/>
              </a:ext>
            </a:extLst>
          </p:cNvPr>
          <p:cNvSpPr/>
          <p:nvPr/>
        </p:nvSpPr>
        <p:spPr>
          <a:xfrm>
            <a:off x="4827106" y="4922028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7D74B9D-A905-30FA-3E16-05E40F291045}"/>
              </a:ext>
            </a:extLst>
          </p:cNvPr>
          <p:cNvSpPr/>
          <p:nvPr/>
        </p:nvSpPr>
        <p:spPr>
          <a:xfrm>
            <a:off x="3855106" y="4922028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F05CEBF-52A9-DEAC-A8B9-3F5FB6BBB3BF}"/>
              </a:ext>
            </a:extLst>
          </p:cNvPr>
          <p:cNvSpPr/>
          <p:nvPr/>
        </p:nvSpPr>
        <p:spPr>
          <a:xfrm>
            <a:off x="3531106" y="524602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A091F98-1458-1FBB-8C1B-44A5D47AF881}"/>
              </a:ext>
            </a:extLst>
          </p:cNvPr>
          <p:cNvSpPr/>
          <p:nvPr/>
        </p:nvSpPr>
        <p:spPr>
          <a:xfrm>
            <a:off x="2559106" y="524746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8999590-E9B0-EE59-BBB1-80300E40B39F}"/>
              </a:ext>
            </a:extLst>
          </p:cNvPr>
          <p:cNvSpPr/>
          <p:nvPr/>
        </p:nvSpPr>
        <p:spPr>
          <a:xfrm>
            <a:off x="2883106" y="524722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B34D7C9-AD31-82C5-4C38-CCFD07E85435}"/>
              </a:ext>
            </a:extLst>
          </p:cNvPr>
          <p:cNvSpPr/>
          <p:nvPr/>
        </p:nvSpPr>
        <p:spPr>
          <a:xfrm>
            <a:off x="3207106" y="524698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0F63684-1D2E-C27A-1682-7EBEF43A9D6E}"/>
              </a:ext>
            </a:extLst>
          </p:cNvPr>
          <p:cNvSpPr/>
          <p:nvPr/>
        </p:nvSpPr>
        <p:spPr>
          <a:xfrm>
            <a:off x="2235106" y="524746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C145F60-F745-371F-1E88-DAA0571FBBF7}"/>
              </a:ext>
            </a:extLst>
          </p:cNvPr>
          <p:cNvSpPr/>
          <p:nvPr/>
        </p:nvSpPr>
        <p:spPr>
          <a:xfrm>
            <a:off x="3531106" y="557098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46C6BF5-9D93-3BAB-AB26-ED99A47D3A7F}"/>
              </a:ext>
            </a:extLst>
          </p:cNvPr>
          <p:cNvSpPr/>
          <p:nvPr/>
        </p:nvSpPr>
        <p:spPr>
          <a:xfrm>
            <a:off x="2559106" y="5569899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89DAEFD7-B768-2571-BB8A-E1ADAB74525A}"/>
              </a:ext>
            </a:extLst>
          </p:cNvPr>
          <p:cNvSpPr/>
          <p:nvPr/>
        </p:nvSpPr>
        <p:spPr>
          <a:xfrm>
            <a:off x="2883106" y="55696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8109B6A1-C23F-1BC3-68AF-ECB5AF69187E}"/>
              </a:ext>
            </a:extLst>
          </p:cNvPr>
          <p:cNvSpPr/>
          <p:nvPr/>
        </p:nvSpPr>
        <p:spPr>
          <a:xfrm>
            <a:off x="3207106" y="556941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1CDFF5A-BCA2-E36C-3AFC-B9D9A6A29247}"/>
              </a:ext>
            </a:extLst>
          </p:cNvPr>
          <p:cNvSpPr/>
          <p:nvPr/>
        </p:nvSpPr>
        <p:spPr>
          <a:xfrm>
            <a:off x="2235106" y="556989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3F6F4668-337A-A06D-941E-7375B4812397}"/>
              </a:ext>
            </a:extLst>
          </p:cNvPr>
          <p:cNvSpPr/>
          <p:nvPr/>
        </p:nvSpPr>
        <p:spPr>
          <a:xfrm>
            <a:off x="3531106" y="589402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3AA9E5C3-8AED-546D-0F7E-69CEA5B38B88}"/>
              </a:ext>
            </a:extLst>
          </p:cNvPr>
          <p:cNvSpPr/>
          <p:nvPr/>
        </p:nvSpPr>
        <p:spPr>
          <a:xfrm>
            <a:off x="2559106" y="589402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9ACC69DB-C5BE-6A1B-D762-9526DCCAFBC6}"/>
              </a:ext>
            </a:extLst>
          </p:cNvPr>
          <p:cNvSpPr/>
          <p:nvPr/>
        </p:nvSpPr>
        <p:spPr>
          <a:xfrm>
            <a:off x="2883106" y="589402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B3BB7521-881A-4F25-33EA-C576D2234306}"/>
              </a:ext>
            </a:extLst>
          </p:cNvPr>
          <p:cNvSpPr/>
          <p:nvPr/>
        </p:nvSpPr>
        <p:spPr>
          <a:xfrm>
            <a:off x="3207106" y="589402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92AA2ABD-A020-95C3-12A9-EA68D4824631}"/>
              </a:ext>
            </a:extLst>
          </p:cNvPr>
          <p:cNvSpPr/>
          <p:nvPr/>
        </p:nvSpPr>
        <p:spPr>
          <a:xfrm>
            <a:off x="2235106" y="589402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09A694A-5BD4-8C6E-EE5E-410AE07B3C48}"/>
              </a:ext>
            </a:extLst>
          </p:cNvPr>
          <p:cNvSpPr/>
          <p:nvPr/>
        </p:nvSpPr>
        <p:spPr>
          <a:xfrm>
            <a:off x="5151106" y="524458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239D8BBD-855F-55AC-0879-49C90F171E0B}"/>
              </a:ext>
            </a:extLst>
          </p:cNvPr>
          <p:cNvSpPr/>
          <p:nvPr/>
        </p:nvSpPr>
        <p:spPr>
          <a:xfrm>
            <a:off x="4179106" y="524602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7F432C8B-D970-CE92-A11A-F3512BA9E192}"/>
              </a:ext>
            </a:extLst>
          </p:cNvPr>
          <p:cNvSpPr/>
          <p:nvPr/>
        </p:nvSpPr>
        <p:spPr>
          <a:xfrm>
            <a:off x="4503106" y="524578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5EB84FF5-2849-594C-5DC8-9C133D9340E1}"/>
              </a:ext>
            </a:extLst>
          </p:cNvPr>
          <p:cNvSpPr/>
          <p:nvPr/>
        </p:nvSpPr>
        <p:spPr>
          <a:xfrm>
            <a:off x="4827106" y="5245548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7750C39-6456-4AA1-E54F-7A1403C4EDEF}"/>
              </a:ext>
            </a:extLst>
          </p:cNvPr>
          <p:cNvSpPr/>
          <p:nvPr/>
        </p:nvSpPr>
        <p:spPr>
          <a:xfrm>
            <a:off x="3855106" y="524602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0BB7B4B2-F081-8903-EDB5-97378718A89F}"/>
              </a:ext>
            </a:extLst>
          </p:cNvPr>
          <p:cNvSpPr/>
          <p:nvPr/>
        </p:nvSpPr>
        <p:spPr>
          <a:xfrm>
            <a:off x="5151106" y="556954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99C7B579-FFAA-2FE0-1125-605C56AE8D5C}"/>
              </a:ext>
            </a:extLst>
          </p:cNvPr>
          <p:cNvSpPr/>
          <p:nvPr/>
        </p:nvSpPr>
        <p:spPr>
          <a:xfrm>
            <a:off x="4179106" y="556845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C43C0171-FBC3-D77A-CF6E-921C1E29362F}"/>
              </a:ext>
            </a:extLst>
          </p:cNvPr>
          <p:cNvSpPr/>
          <p:nvPr/>
        </p:nvSpPr>
        <p:spPr>
          <a:xfrm>
            <a:off x="4503106" y="556821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45F0097F-5424-5181-1AFB-2EEC4305A351}"/>
              </a:ext>
            </a:extLst>
          </p:cNvPr>
          <p:cNvSpPr/>
          <p:nvPr/>
        </p:nvSpPr>
        <p:spPr>
          <a:xfrm>
            <a:off x="4827106" y="556797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9F2CBF37-CB59-5C62-A971-7002BE2C4850}"/>
              </a:ext>
            </a:extLst>
          </p:cNvPr>
          <p:cNvSpPr/>
          <p:nvPr/>
        </p:nvSpPr>
        <p:spPr>
          <a:xfrm>
            <a:off x="3855106" y="556845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1ED6805E-B94B-C749-A7D9-9CEF439E38DD}"/>
              </a:ext>
            </a:extLst>
          </p:cNvPr>
          <p:cNvSpPr/>
          <p:nvPr/>
        </p:nvSpPr>
        <p:spPr>
          <a:xfrm>
            <a:off x="5151106" y="589258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A8BCDB00-B180-2B61-648D-0E1E24F8C479}"/>
              </a:ext>
            </a:extLst>
          </p:cNvPr>
          <p:cNvSpPr/>
          <p:nvPr/>
        </p:nvSpPr>
        <p:spPr>
          <a:xfrm>
            <a:off x="4179106" y="589258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940B06A-AC0B-B147-6965-DC39A73417D9}"/>
              </a:ext>
            </a:extLst>
          </p:cNvPr>
          <p:cNvSpPr/>
          <p:nvPr/>
        </p:nvSpPr>
        <p:spPr>
          <a:xfrm>
            <a:off x="4503106" y="589258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3121B1B-C9B3-8F85-A3E5-BA9AA71BA97E}"/>
              </a:ext>
            </a:extLst>
          </p:cNvPr>
          <p:cNvSpPr/>
          <p:nvPr/>
        </p:nvSpPr>
        <p:spPr>
          <a:xfrm>
            <a:off x="4827106" y="589258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EC488BBA-589A-CA70-43D4-A2509ABD857F}"/>
              </a:ext>
            </a:extLst>
          </p:cNvPr>
          <p:cNvSpPr/>
          <p:nvPr/>
        </p:nvSpPr>
        <p:spPr>
          <a:xfrm>
            <a:off x="3855106" y="589258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DF5A08FC-64E7-6013-510C-044D79A2989D}"/>
              </a:ext>
            </a:extLst>
          </p:cNvPr>
          <p:cNvSpPr/>
          <p:nvPr/>
        </p:nvSpPr>
        <p:spPr>
          <a:xfrm>
            <a:off x="5799106" y="362746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4B033549-BA8F-4419-577F-32246F8B1D50}"/>
              </a:ext>
            </a:extLst>
          </p:cNvPr>
          <p:cNvSpPr/>
          <p:nvPr/>
        </p:nvSpPr>
        <p:spPr>
          <a:xfrm>
            <a:off x="5475106" y="362746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34B9C4FE-1D26-5548-312F-CBD63178E902}"/>
              </a:ext>
            </a:extLst>
          </p:cNvPr>
          <p:cNvSpPr/>
          <p:nvPr/>
        </p:nvSpPr>
        <p:spPr>
          <a:xfrm>
            <a:off x="5799106" y="394989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339CC7D5-C62C-0778-B9C5-B986BD6F7A6A}"/>
              </a:ext>
            </a:extLst>
          </p:cNvPr>
          <p:cNvSpPr/>
          <p:nvPr/>
        </p:nvSpPr>
        <p:spPr>
          <a:xfrm>
            <a:off x="5475106" y="394989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D37593B-0D01-8204-8CF8-04DF3413822F}"/>
              </a:ext>
            </a:extLst>
          </p:cNvPr>
          <p:cNvSpPr/>
          <p:nvPr/>
        </p:nvSpPr>
        <p:spPr>
          <a:xfrm>
            <a:off x="5799106" y="427402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9569DEA9-3E91-D85A-E200-1A9E01357A05}"/>
              </a:ext>
            </a:extLst>
          </p:cNvPr>
          <p:cNvSpPr/>
          <p:nvPr/>
        </p:nvSpPr>
        <p:spPr>
          <a:xfrm>
            <a:off x="5475106" y="427402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8044BEB6-719B-7EC3-B260-962C658F60EF}"/>
              </a:ext>
            </a:extLst>
          </p:cNvPr>
          <p:cNvSpPr/>
          <p:nvPr/>
        </p:nvSpPr>
        <p:spPr>
          <a:xfrm>
            <a:off x="5799106" y="459802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4156A28B-BC53-398E-2CAD-6A4B29486E48}"/>
              </a:ext>
            </a:extLst>
          </p:cNvPr>
          <p:cNvSpPr/>
          <p:nvPr/>
        </p:nvSpPr>
        <p:spPr>
          <a:xfrm>
            <a:off x="5475106" y="459802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91" name="Rectangle 590">
            <a:extLst>
              <a:ext uri="{FF2B5EF4-FFF2-40B4-BE49-F238E27FC236}">
                <a16:creationId xmlns:a16="http://schemas.microsoft.com/office/drawing/2014/main" id="{DB1D8355-0F0E-D376-0ADB-4FDE90E2BBFC}"/>
              </a:ext>
            </a:extLst>
          </p:cNvPr>
          <p:cNvSpPr/>
          <p:nvPr/>
        </p:nvSpPr>
        <p:spPr>
          <a:xfrm>
            <a:off x="5799106" y="492202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92" name="Rectangle 591">
            <a:extLst>
              <a:ext uri="{FF2B5EF4-FFF2-40B4-BE49-F238E27FC236}">
                <a16:creationId xmlns:a16="http://schemas.microsoft.com/office/drawing/2014/main" id="{C5849F63-88F6-30A8-25BA-914C30CADD05}"/>
              </a:ext>
            </a:extLst>
          </p:cNvPr>
          <p:cNvSpPr/>
          <p:nvPr/>
        </p:nvSpPr>
        <p:spPr>
          <a:xfrm>
            <a:off x="5475106" y="492202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93" name="Rectangle 592">
            <a:extLst>
              <a:ext uri="{FF2B5EF4-FFF2-40B4-BE49-F238E27FC236}">
                <a16:creationId xmlns:a16="http://schemas.microsoft.com/office/drawing/2014/main" id="{864D950C-F486-6892-1EE4-E9F5E4DB888E}"/>
              </a:ext>
            </a:extLst>
          </p:cNvPr>
          <p:cNvSpPr/>
          <p:nvPr/>
        </p:nvSpPr>
        <p:spPr>
          <a:xfrm>
            <a:off x="5799106" y="524602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94" name="Rectangle 593">
            <a:extLst>
              <a:ext uri="{FF2B5EF4-FFF2-40B4-BE49-F238E27FC236}">
                <a16:creationId xmlns:a16="http://schemas.microsoft.com/office/drawing/2014/main" id="{154D8688-C64A-CBAA-5F9C-94ACCCE9E510}"/>
              </a:ext>
            </a:extLst>
          </p:cNvPr>
          <p:cNvSpPr/>
          <p:nvPr/>
        </p:nvSpPr>
        <p:spPr>
          <a:xfrm>
            <a:off x="5475106" y="524602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95" name="Rectangle 594">
            <a:extLst>
              <a:ext uri="{FF2B5EF4-FFF2-40B4-BE49-F238E27FC236}">
                <a16:creationId xmlns:a16="http://schemas.microsoft.com/office/drawing/2014/main" id="{07D04C1E-01F9-3FCA-F5E2-0EC4253B95E0}"/>
              </a:ext>
            </a:extLst>
          </p:cNvPr>
          <p:cNvSpPr/>
          <p:nvPr/>
        </p:nvSpPr>
        <p:spPr>
          <a:xfrm>
            <a:off x="5799106" y="556845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96" name="Rectangle 595">
            <a:extLst>
              <a:ext uri="{FF2B5EF4-FFF2-40B4-BE49-F238E27FC236}">
                <a16:creationId xmlns:a16="http://schemas.microsoft.com/office/drawing/2014/main" id="{08F09230-3BEE-717F-4AB0-302B45BBB40E}"/>
              </a:ext>
            </a:extLst>
          </p:cNvPr>
          <p:cNvSpPr/>
          <p:nvPr/>
        </p:nvSpPr>
        <p:spPr>
          <a:xfrm>
            <a:off x="5475106" y="556845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97" name="Rectangle 596">
            <a:extLst>
              <a:ext uri="{FF2B5EF4-FFF2-40B4-BE49-F238E27FC236}">
                <a16:creationId xmlns:a16="http://schemas.microsoft.com/office/drawing/2014/main" id="{204D3808-FA8C-D599-DEA1-14C72A7FDA68}"/>
              </a:ext>
            </a:extLst>
          </p:cNvPr>
          <p:cNvSpPr/>
          <p:nvPr/>
        </p:nvSpPr>
        <p:spPr>
          <a:xfrm>
            <a:off x="5799106" y="589258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98" name="Rectangle 597">
            <a:extLst>
              <a:ext uri="{FF2B5EF4-FFF2-40B4-BE49-F238E27FC236}">
                <a16:creationId xmlns:a16="http://schemas.microsoft.com/office/drawing/2014/main" id="{809C7F90-DBCC-1F2E-25DD-810012119FE4}"/>
              </a:ext>
            </a:extLst>
          </p:cNvPr>
          <p:cNvSpPr/>
          <p:nvPr/>
        </p:nvSpPr>
        <p:spPr>
          <a:xfrm>
            <a:off x="5475106" y="5892587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99" name="Rectangle 598">
            <a:extLst>
              <a:ext uri="{FF2B5EF4-FFF2-40B4-BE49-F238E27FC236}">
                <a16:creationId xmlns:a16="http://schemas.microsoft.com/office/drawing/2014/main" id="{A6D13432-F677-F7A0-960A-5C8D7D1E9E57}"/>
              </a:ext>
            </a:extLst>
          </p:cNvPr>
          <p:cNvSpPr/>
          <p:nvPr/>
        </p:nvSpPr>
        <p:spPr>
          <a:xfrm>
            <a:off x="8224248" y="309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00" name="Rectangle 599">
            <a:extLst>
              <a:ext uri="{FF2B5EF4-FFF2-40B4-BE49-F238E27FC236}">
                <a16:creationId xmlns:a16="http://schemas.microsoft.com/office/drawing/2014/main" id="{9789A3EA-DF31-14DC-7D94-7DBC08DC0760}"/>
              </a:ext>
            </a:extLst>
          </p:cNvPr>
          <p:cNvSpPr/>
          <p:nvPr/>
        </p:nvSpPr>
        <p:spPr>
          <a:xfrm>
            <a:off x="7252248" y="311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01" name="Rectangle 600">
            <a:extLst>
              <a:ext uri="{FF2B5EF4-FFF2-40B4-BE49-F238E27FC236}">
                <a16:creationId xmlns:a16="http://schemas.microsoft.com/office/drawing/2014/main" id="{5F0A7FE9-C67A-DCCF-4AAB-B659D6A0E843}"/>
              </a:ext>
            </a:extLst>
          </p:cNvPr>
          <p:cNvSpPr/>
          <p:nvPr/>
        </p:nvSpPr>
        <p:spPr>
          <a:xfrm>
            <a:off x="7576248" y="3108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02" name="Rectangle 601">
            <a:extLst>
              <a:ext uri="{FF2B5EF4-FFF2-40B4-BE49-F238E27FC236}">
                <a16:creationId xmlns:a16="http://schemas.microsoft.com/office/drawing/2014/main" id="{F06C3A7F-68A9-8EDA-DA0A-9EFFA29BA847}"/>
              </a:ext>
            </a:extLst>
          </p:cNvPr>
          <p:cNvSpPr/>
          <p:nvPr/>
        </p:nvSpPr>
        <p:spPr>
          <a:xfrm>
            <a:off x="7900248" y="31056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03" name="Rectangle 602">
            <a:extLst>
              <a:ext uri="{FF2B5EF4-FFF2-40B4-BE49-F238E27FC236}">
                <a16:creationId xmlns:a16="http://schemas.microsoft.com/office/drawing/2014/main" id="{AF2D9B64-1219-1E7A-318F-8003EFFBD63A}"/>
              </a:ext>
            </a:extLst>
          </p:cNvPr>
          <p:cNvSpPr/>
          <p:nvPr/>
        </p:nvSpPr>
        <p:spPr>
          <a:xfrm>
            <a:off x="6928248" y="311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04" name="Rectangle 603">
            <a:extLst>
              <a:ext uri="{FF2B5EF4-FFF2-40B4-BE49-F238E27FC236}">
                <a16:creationId xmlns:a16="http://schemas.microsoft.com/office/drawing/2014/main" id="{3EC64397-4F2A-7BFE-2BBF-923030DD7481}"/>
              </a:ext>
            </a:extLst>
          </p:cNvPr>
          <p:cNvSpPr/>
          <p:nvPr/>
        </p:nvSpPr>
        <p:spPr>
          <a:xfrm>
            <a:off x="8224248" y="63456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05" name="Rectangle 604">
            <a:extLst>
              <a:ext uri="{FF2B5EF4-FFF2-40B4-BE49-F238E27FC236}">
                <a16:creationId xmlns:a16="http://schemas.microsoft.com/office/drawing/2014/main" id="{4247933B-3B6A-B6FD-7EC5-A5DFBD71E7FE}"/>
              </a:ext>
            </a:extLst>
          </p:cNvPr>
          <p:cNvSpPr/>
          <p:nvPr/>
        </p:nvSpPr>
        <p:spPr>
          <a:xfrm>
            <a:off x="7252248" y="63347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06" name="Rectangle 605">
            <a:extLst>
              <a:ext uri="{FF2B5EF4-FFF2-40B4-BE49-F238E27FC236}">
                <a16:creationId xmlns:a16="http://schemas.microsoft.com/office/drawing/2014/main" id="{AED780C9-6AEC-6064-DEC5-7C4D5DE4A4DC}"/>
              </a:ext>
            </a:extLst>
          </p:cNvPr>
          <p:cNvSpPr/>
          <p:nvPr/>
        </p:nvSpPr>
        <p:spPr>
          <a:xfrm>
            <a:off x="7576248" y="63323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07" name="Rectangle 606">
            <a:extLst>
              <a:ext uri="{FF2B5EF4-FFF2-40B4-BE49-F238E27FC236}">
                <a16:creationId xmlns:a16="http://schemas.microsoft.com/office/drawing/2014/main" id="{1B694CCD-6D1D-5D39-51BA-970F045C6FC0}"/>
              </a:ext>
            </a:extLst>
          </p:cNvPr>
          <p:cNvSpPr/>
          <p:nvPr/>
        </p:nvSpPr>
        <p:spPr>
          <a:xfrm>
            <a:off x="7900248" y="63299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08" name="Rectangle 607">
            <a:extLst>
              <a:ext uri="{FF2B5EF4-FFF2-40B4-BE49-F238E27FC236}">
                <a16:creationId xmlns:a16="http://schemas.microsoft.com/office/drawing/2014/main" id="{503A1567-B16A-9496-8999-8D131B9863AC}"/>
              </a:ext>
            </a:extLst>
          </p:cNvPr>
          <p:cNvSpPr/>
          <p:nvPr/>
        </p:nvSpPr>
        <p:spPr>
          <a:xfrm>
            <a:off x="6928248" y="63347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09" name="Rectangle 608">
            <a:extLst>
              <a:ext uri="{FF2B5EF4-FFF2-40B4-BE49-F238E27FC236}">
                <a16:creationId xmlns:a16="http://schemas.microsoft.com/office/drawing/2014/main" id="{98E65F20-C5F0-EF43-8605-E73911454EB1}"/>
              </a:ext>
            </a:extLst>
          </p:cNvPr>
          <p:cNvSpPr/>
          <p:nvPr/>
        </p:nvSpPr>
        <p:spPr>
          <a:xfrm>
            <a:off x="8224248" y="957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10" name="Rectangle 609">
            <a:extLst>
              <a:ext uri="{FF2B5EF4-FFF2-40B4-BE49-F238E27FC236}">
                <a16:creationId xmlns:a16="http://schemas.microsoft.com/office/drawing/2014/main" id="{CFC8936C-5932-BE84-5313-5783EEB1BC18}"/>
              </a:ext>
            </a:extLst>
          </p:cNvPr>
          <p:cNvSpPr/>
          <p:nvPr/>
        </p:nvSpPr>
        <p:spPr>
          <a:xfrm>
            <a:off x="7252248" y="957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14" name="Rectangle 613">
            <a:extLst>
              <a:ext uri="{FF2B5EF4-FFF2-40B4-BE49-F238E27FC236}">
                <a16:creationId xmlns:a16="http://schemas.microsoft.com/office/drawing/2014/main" id="{83CE0906-FEF8-1456-B732-2A068470C797}"/>
              </a:ext>
            </a:extLst>
          </p:cNvPr>
          <p:cNvSpPr/>
          <p:nvPr/>
        </p:nvSpPr>
        <p:spPr>
          <a:xfrm>
            <a:off x="6928248" y="957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16" name="Rectangle 615">
            <a:extLst>
              <a:ext uri="{FF2B5EF4-FFF2-40B4-BE49-F238E27FC236}">
                <a16:creationId xmlns:a16="http://schemas.microsoft.com/office/drawing/2014/main" id="{99DCAF5D-8438-BAA7-5CA8-5E7E6C90064B}"/>
              </a:ext>
            </a:extLst>
          </p:cNvPr>
          <p:cNvSpPr/>
          <p:nvPr/>
        </p:nvSpPr>
        <p:spPr>
          <a:xfrm>
            <a:off x="7252248" y="1281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19" name="Rectangle 618">
            <a:extLst>
              <a:ext uri="{FF2B5EF4-FFF2-40B4-BE49-F238E27FC236}">
                <a16:creationId xmlns:a16="http://schemas.microsoft.com/office/drawing/2014/main" id="{C23F127E-F5C8-A5F0-E790-B6A635B86D4C}"/>
              </a:ext>
            </a:extLst>
          </p:cNvPr>
          <p:cNvSpPr/>
          <p:nvPr/>
        </p:nvSpPr>
        <p:spPr>
          <a:xfrm>
            <a:off x="6928248" y="1281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21" name="Rectangle 620">
            <a:extLst>
              <a:ext uri="{FF2B5EF4-FFF2-40B4-BE49-F238E27FC236}">
                <a16:creationId xmlns:a16="http://schemas.microsoft.com/office/drawing/2014/main" id="{E4811A6A-7C82-44BF-30FF-6D5F7F6C6188}"/>
              </a:ext>
            </a:extLst>
          </p:cNvPr>
          <p:cNvSpPr/>
          <p:nvPr/>
        </p:nvSpPr>
        <p:spPr>
          <a:xfrm>
            <a:off x="7252248" y="1605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22" name="Rectangle 621">
            <a:extLst>
              <a:ext uri="{FF2B5EF4-FFF2-40B4-BE49-F238E27FC236}">
                <a16:creationId xmlns:a16="http://schemas.microsoft.com/office/drawing/2014/main" id="{AB41656B-AED6-F26F-4630-69A507DCD8A2}"/>
              </a:ext>
            </a:extLst>
          </p:cNvPr>
          <p:cNvSpPr/>
          <p:nvPr/>
        </p:nvSpPr>
        <p:spPr>
          <a:xfrm>
            <a:off x="7576248" y="1605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23" name="Rectangle 622">
            <a:extLst>
              <a:ext uri="{FF2B5EF4-FFF2-40B4-BE49-F238E27FC236}">
                <a16:creationId xmlns:a16="http://schemas.microsoft.com/office/drawing/2014/main" id="{F0509270-ACF9-98E5-BFE1-F92168D5C974}"/>
              </a:ext>
            </a:extLst>
          </p:cNvPr>
          <p:cNvSpPr/>
          <p:nvPr/>
        </p:nvSpPr>
        <p:spPr>
          <a:xfrm>
            <a:off x="7900248" y="1605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24" name="Rectangle 623">
            <a:extLst>
              <a:ext uri="{FF2B5EF4-FFF2-40B4-BE49-F238E27FC236}">
                <a16:creationId xmlns:a16="http://schemas.microsoft.com/office/drawing/2014/main" id="{6DEE19EA-45A1-BC7C-249F-59F5114AC79F}"/>
              </a:ext>
            </a:extLst>
          </p:cNvPr>
          <p:cNvSpPr/>
          <p:nvPr/>
        </p:nvSpPr>
        <p:spPr>
          <a:xfrm>
            <a:off x="6928248" y="1605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25" name="Rectangle 624">
            <a:extLst>
              <a:ext uri="{FF2B5EF4-FFF2-40B4-BE49-F238E27FC236}">
                <a16:creationId xmlns:a16="http://schemas.microsoft.com/office/drawing/2014/main" id="{48AA28EC-83A8-2A5F-5674-0FB5DB70C8CF}"/>
              </a:ext>
            </a:extLst>
          </p:cNvPr>
          <p:cNvSpPr/>
          <p:nvPr/>
        </p:nvSpPr>
        <p:spPr>
          <a:xfrm>
            <a:off x="9844248" y="308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26" name="Rectangle 625">
            <a:extLst>
              <a:ext uri="{FF2B5EF4-FFF2-40B4-BE49-F238E27FC236}">
                <a16:creationId xmlns:a16="http://schemas.microsoft.com/office/drawing/2014/main" id="{8A0164B2-FC6F-47EF-C7AC-04C8969C8C01}"/>
              </a:ext>
            </a:extLst>
          </p:cNvPr>
          <p:cNvSpPr/>
          <p:nvPr/>
        </p:nvSpPr>
        <p:spPr>
          <a:xfrm>
            <a:off x="8872248" y="309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27" name="Rectangle 626">
            <a:extLst>
              <a:ext uri="{FF2B5EF4-FFF2-40B4-BE49-F238E27FC236}">
                <a16:creationId xmlns:a16="http://schemas.microsoft.com/office/drawing/2014/main" id="{423F4646-2025-5D67-8C4D-BD1976A141D2}"/>
              </a:ext>
            </a:extLst>
          </p:cNvPr>
          <p:cNvSpPr/>
          <p:nvPr/>
        </p:nvSpPr>
        <p:spPr>
          <a:xfrm>
            <a:off x="9196248" y="3093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28" name="Rectangle 627">
            <a:extLst>
              <a:ext uri="{FF2B5EF4-FFF2-40B4-BE49-F238E27FC236}">
                <a16:creationId xmlns:a16="http://schemas.microsoft.com/office/drawing/2014/main" id="{B8F42C22-1F04-79A3-0CA1-CFF7E94144E9}"/>
              </a:ext>
            </a:extLst>
          </p:cNvPr>
          <p:cNvSpPr/>
          <p:nvPr/>
        </p:nvSpPr>
        <p:spPr>
          <a:xfrm>
            <a:off x="9520248" y="30912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29" name="Rectangle 628">
            <a:extLst>
              <a:ext uri="{FF2B5EF4-FFF2-40B4-BE49-F238E27FC236}">
                <a16:creationId xmlns:a16="http://schemas.microsoft.com/office/drawing/2014/main" id="{BDC1A835-7259-F30A-ADB0-353C21E4766E}"/>
              </a:ext>
            </a:extLst>
          </p:cNvPr>
          <p:cNvSpPr/>
          <p:nvPr/>
        </p:nvSpPr>
        <p:spPr>
          <a:xfrm>
            <a:off x="8548248" y="309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30" name="Rectangle 629">
            <a:extLst>
              <a:ext uri="{FF2B5EF4-FFF2-40B4-BE49-F238E27FC236}">
                <a16:creationId xmlns:a16="http://schemas.microsoft.com/office/drawing/2014/main" id="{2736E608-9F1C-02B6-F690-D94402CF0CEC}"/>
              </a:ext>
            </a:extLst>
          </p:cNvPr>
          <p:cNvSpPr/>
          <p:nvPr/>
        </p:nvSpPr>
        <p:spPr>
          <a:xfrm>
            <a:off x="9844248" y="63312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31" name="Rectangle 630">
            <a:extLst>
              <a:ext uri="{FF2B5EF4-FFF2-40B4-BE49-F238E27FC236}">
                <a16:creationId xmlns:a16="http://schemas.microsoft.com/office/drawing/2014/main" id="{EB5CA4F5-63C5-C436-7266-42D3D19B9AE5}"/>
              </a:ext>
            </a:extLst>
          </p:cNvPr>
          <p:cNvSpPr/>
          <p:nvPr/>
        </p:nvSpPr>
        <p:spPr>
          <a:xfrm>
            <a:off x="8872248" y="63203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32" name="Rectangle 631">
            <a:extLst>
              <a:ext uri="{FF2B5EF4-FFF2-40B4-BE49-F238E27FC236}">
                <a16:creationId xmlns:a16="http://schemas.microsoft.com/office/drawing/2014/main" id="{005357D5-5ED6-5DF8-92EC-FFB42CBD1BF0}"/>
              </a:ext>
            </a:extLst>
          </p:cNvPr>
          <p:cNvSpPr/>
          <p:nvPr/>
        </p:nvSpPr>
        <p:spPr>
          <a:xfrm>
            <a:off x="9196248" y="63179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33" name="Rectangle 632">
            <a:extLst>
              <a:ext uri="{FF2B5EF4-FFF2-40B4-BE49-F238E27FC236}">
                <a16:creationId xmlns:a16="http://schemas.microsoft.com/office/drawing/2014/main" id="{881997F5-89ED-7AC5-D563-2C8ECD21D727}"/>
              </a:ext>
            </a:extLst>
          </p:cNvPr>
          <p:cNvSpPr/>
          <p:nvPr/>
        </p:nvSpPr>
        <p:spPr>
          <a:xfrm>
            <a:off x="9520248" y="63155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34" name="Rectangle 633">
            <a:extLst>
              <a:ext uri="{FF2B5EF4-FFF2-40B4-BE49-F238E27FC236}">
                <a16:creationId xmlns:a16="http://schemas.microsoft.com/office/drawing/2014/main" id="{023AFB9B-4FFB-1C10-0375-3704F9BB32C1}"/>
              </a:ext>
            </a:extLst>
          </p:cNvPr>
          <p:cNvSpPr/>
          <p:nvPr/>
        </p:nvSpPr>
        <p:spPr>
          <a:xfrm>
            <a:off x="8548248" y="63203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39" name="Rectangle 638">
            <a:extLst>
              <a:ext uri="{FF2B5EF4-FFF2-40B4-BE49-F238E27FC236}">
                <a16:creationId xmlns:a16="http://schemas.microsoft.com/office/drawing/2014/main" id="{48D43B3C-B0D8-AC05-7D8D-62E8DE5DC80D}"/>
              </a:ext>
            </a:extLst>
          </p:cNvPr>
          <p:cNvSpPr/>
          <p:nvPr/>
        </p:nvSpPr>
        <p:spPr>
          <a:xfrm>
            <a:off x="8548248" y="956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E31BB669-63AA-AC8D-0C08-3EB7C0F29338}"/>
              </a:ext>
            </a:extLst>
          </p:cNvPr>
          <p:cNvSpPr/>
          <p:nvPr/>
        </p:nvSpPr>
        <p:spPr>
          <a:xfrm>
            <a:off x="8872248" y="1604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7ABC2890-E464-AE4B-5C92-EFE08B2F1663}"/>
              </a:ext>
            </a:extLst>
          </p:cNvPr>
          <p:cNvSpPr/>
          <p:nvPr/>
        </p:nvSpPr>
        <p:spPr>
          <a:xfrm>
            <a:off x="8224248" y="1928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4548F5A1-9E64-5DD2-8322-22029E9956F1}"/>
              </a:ext>
            </a:extLst>
          </p:cNvPr>
          <p:cNvSpPr/>
          <p:nvPr/>
        </p:nvSpPr>
        <p:spPr>
          <a:xfrm>
            <a:off x="7252248" y="1929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B5FFF858-0C4E-FE7E-231C-0BCDFD88A5C1}"/>
              </a:ext>
            </a:extLst>
          </p:cNvPr>
          <p:cNvSpPr/>
          <p:nvPr/>
        </p:nvSpPr>
        <p:spPr>
          <a:xfrm>
            <a:off x="7576248" y="19293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C3324C76-C5D6-7FD5-E154-003253DB243E}"/>
              </a:ext>
            </a:extLst>
          </p:cNvPr>
          <p:cNvSpPr/>
          <p:nvPr/>
        </p:nvSpPr>
        <p:spPr>
          <a:xfrm>
            <a:off x="7900248" y="192912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BCD1B017-79D9-D5CE-498D-02CD4B7EAFD7}"/>
              </a:ext>
            </a:extLst>
          </p:cNvPr>
          <p:cNvSpPr/>
          <p:nvPr/>
        </p:nvSpPr>
        <p:spPr>
          <a:xfrm>
            <a:off x="6928248" y="1929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0918B27E-3C3C-E191-5A4D-BAB95E55F6E3}"/>
              </a:ext>
            </a:extLst>
          </p:cNvPr>
          <p:cNvSpPr/>
          <p:nvPr/>
        </p:nvSpPr>
        <p:spPr>
          <a:xfrm>
            <a:off x="8224248" y="225312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B5F79B31-73F6-9589-F939-FD0F9AABE0C3}"/>
              </a:ext>
            </a:extLst>
          </p:cNvPr>
          <p:cNvSpPr/>
          <p:nvPr/>
        </p:nvSpPr>
        <p:spPr>
          <a:xfrm>
            <a:off x="7576248" y="225179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0303CBE8-FCA9-4D06-110B-B12A80DD09C2}"/>
              </a:ext>
            </a:extLst>
          </p:cNvPr>
          <p:cNvSpPr/>
          <p:nvPr/>
        </p:nvSpPr>
        <p:spPr>
          <a:xfrm>
            <a:off x="7900248" y="225155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BB24CDEC-2F5D-873D-993E-99B60F16B0D6}"/>
              </a:ext>
            </a:extLst>
          </p:cNvPr>
          <p:cNvSpPr/>
          <p:nvPr/>
        </p:nvSpPr>
        <p:spPr>
          <a:xfrm>
            <a:off x="6928248" y="225203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C6D1549D-82F8-CBD0-6F51-D7D50560FBE1}"/>
              </a:ext>
            </a:extLst>
          </p:cNvPr>
          <p:cNvSpPr/>
          <p:nvPr/>
        </p:nvSpPr>
        <p:spPr>
          <a:xfrm>
            <a:off x="8224248" y="2576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BBBAD8CB-90F6-2E59-BE1E-BA272ABA6AE5}"/>
              </a:ext>
            </a:extLst>
          </p:cNvPr>
          <p:cNvSpPr/>
          <p:nvPr/>
        </p:nvSpPr>
        <p:spPr>
          <a:xfrm>
            <a:off x="7252248" y="2576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FE71170A-4787-25F3-5F36-84B9CA068BE7}"/>
              </a:ext>
            </a:extLst>
          </p:cNvPr>
          <p:cNvSpPr/>
          <p:nvPr/>
        </p:nvSpPr>
        <p:spPr>
          <a:xfrm>
            <a:off x="7576248" y="2576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6BC10A76-427B-97BA-8CA3-A2A8288E2616}"/>
              </a:ext>
            </a:extLst>
          </p:cNvPr>
          <p:cNvSpPr/>
          <p:nvPr/>
        </p:nvSpPr>
        <p:spPr>
          <a:xfrm>
            <a:off x="7900248" y="2576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A1B55449-4C20-4D0A-978A-F2ACE79D47B1}"/>
              </a:ext>
            </a:extLst>
          </p:cNvPr>
          <p:cNvSpPr/>
          <p:nvPr/>
        </p:nvSpPr>
        <p:spPr>
          <a:xfrm>
            <a:off x="6928248" y="2576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F8552FB5-8CE8-722A-F74A-74B87528795B}"/>
              </a:ext>
            </a:extLst>
          </p:cNvPr>
          <p:cNvSpPr/>
          <p:nvPr/>
        </p:nvSpPr>
        <p:spPr>
          <a:xfrm>
            <a:off x="9844248" y="192671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988A78D5-E942-BACF-E694-91829295347A}"/>
              </a:ext>
            </a:extLst>
          </p:cNvPr>
          <p:cNvSpPr/>
          <p:nvPr/>
        </p:nvSpPr>
        <p:spPr>
          <a:xfrm>
            <a:off x="8872248" y="1928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D8A54F9A-C755-66B7-53F1-D4769001FACD}"/>
              </a:ext>
            </a:extLst>
          </p:cNvPr>
          <p:cNvSpPr/>
          <p:nvPr/>
        </p:nvSpPr>
        <p:spPr>
          <a:xfrm>
            <a:off x="9196248" y="192791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BA48E6CB-8EE1-305D-F1BB-2BB56DF85F5A}"/>
              </a:ext>
            </a:extLst>
          </p:cNvPr>
          <p:cNvSpPr/>
          <p:nvPr/>
        </p:nvSpPr>
        <p:spPr>
          <a:xfrm>
            <a:off x="8548248" y="1928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34D0170B-A33D-E46A-8E65-B51B50AE8726}"/>
              </a:ext>
            </a:extLst>
          </p:cNvPr>
          <p:cNvSpPr/>
          <p:nvPr/>
        </p:nvSpPr>
        <p:spPr>
          <a:xfrm>
            <a:off x="9844248" y="225167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82981BB7-9C24-9EE5-4140-AC900613D6AA}"/>
              </a:ext>
            </a:extLst>
          </p:cNvPr>
          <p:cNvSpPr/>
          <p:nvPr/>
        </p:nvSpPr>
        <p:spPr>
          <a:xfrm>
            <a:off x="8872248" y="225058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40" name="Rectangle 639">
            <a:extLst>
              <a:ext uri="{FF2B5EF4-FFF2-40B4-BE49-F238E27FC236}">
                <a16:creationId xmlns:a16="http://schemas.microsoft.com/office/drawing/2014/main" id="{27382627-49D5-E89E-2CDE-CC27372E044C}"/>
              </a:ext>
            </a:extLst>
          </p:cNvPr>
          <p:cNvSpPr/>
          <p:nvPr/>
        </p:nvSpPr>
        <p:spPr>
          <a:xfrm>
            <a:off x="9196248" y="225034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41" name="Rectangle 640">
            <a:extLst>
              <a:ext uri="{FF2B5EF4-FFF2-40B4-BE49-F238E27FC236}">
                <a16:creationId xmlns:a16="http://schemas.microsoft.com/office/drawing/2014/main" id="{1205325D-50D4-E956-043F-96633C0F6BB6}"/>
              </a:ext>
            </a:extLst>
          </p:cNvPr>
          <p:cNvSpPr/>
          <p:nvPr/>
        </p:nvSpPr>
        <p:spPr>
          <a:xfrm>
            <a:off x="9520248" y="225010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42" name="Rectangle 641">
            <a:extLst>
              <a:ext uri="{FF2B5EF4-FFF2-40B4-BE49-F238E27FC236}">
                <a16:creationId xmlns:a16="http://schemas.microsoft.com/office/drawing/2014/main" id="{3B7A8C29-66BB-CB53-660F-CB2C53A84CA2}"/>
              </a:ext>
            </a:extLst>
          </p:cNvPr>
          <p:cNvSpPr/>
          <p:nvPr/>
        </p:nvSpPr>
        <p:spPr>
          <a:xfrm>
            <a:off x="8548248" y="225058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43" name="Rectangle 642">
            <a:extLst>
              <a:ext uri="{FF2B5EF4-FFF2-40B4-BE49-F238E27FC236}">
                <a16:creationId xmlns:a16="http://schemas.microsoft.com/office/drawing/2014/main" id="{0147846F-A778-51B8-9484-544C3C166051}"/>
              </a:ext>
            </a:extLst>
          </p:cNvPr>
          <p:cNvSpPr/>
          <p:nvPr/>
        </p:nvSpPr>
        <p:spPr>
          <a:xfrm>
            <a:off x="9844248" y="257471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44" name="Rectangle 643">
            <a:extLst>
              <a:ext uri="{FF2B5EF4-FFF2-40B4-BE49-F238E27FC236}">
                <a16:creationId xmlns:a16="http://schemas.microsoft.com/office/drawing/2014/main" id="{B4CF7A29-BAA8-3949-A364-DAFA1CE2C7BA}"/>
              </a:ext>
            </a:extLst>
          </p:cNvPr>
          <p:cNvSpPr/>
          <p:nvPr/>
        </p:nvSpPr>
        <p:spPr>
          <a:xfrm>
            <a:off x="8872248" y="257471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45" name="Rectangle 644">
            <a:extLst>
              <a:ext uri="{FF2B5EF4-FFF2-40B4-BE49-F238E27FC236}">
                <a16:creationId xmlns:a16="http://schemas.microsoft.com/office/drawing/2014/main" id="{CF4CECC3-6163-8E69-C08A-D1088E9EBBFF}"/>
              </a:ext>
            </a:extLst>
          </p:cNvPr>
          <p:cNvSpPr/>
          <p:nvPr/>
        </p:nvSpPr>
        <p:spPr>
          <a:xfrm>
            <a:off x="9196248" y="257471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46" name="Rectangle 645">
            <a:extLst>
              <a:ext uri="{FF2B5EF4-FFF2-40B4-BE49-F238E27FC236}">
                <a16:creationId xmlns:a16="http://schemas.microsoft.com/office/drawing/2014/main" id="{FB16C1F9-0A14-35A0-804B-794FB41EA527}"/>
              </a:ext>
            </a:extLst>
          </p:cNvPr>
          <p:cNvSpPr/>
          <p:nvPr/>
        </p:nvSpPr>
        <p:spPr>
          <a:xfrm>
            <a:off x="9520248" y="257471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47" name="Rectangle 646">
            <a:extLst>
              <a:ext uri="{FF2B5EF4-FFF2-40B4-BE49-F238E27FC236}">
                <a16:creationId xmlns:a16="http://schemas.microsoft.com/office/drawing/2014/main" id="{D1B5CD0F-E969-3A36-6BE8-F1380BC4612C}"/>
              </a:ext>
            </a:extLst>
          </p:cNvPr>
          <p:cNvSpPr/>
          <p:nvPr/>
        </p:nvSpPr>
        <p:spPr>
          <a:xfrm>
            <a:off x="8548248" y="257471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48" name="Rectangle 647">
            <a:extLst>
              <a:ext uri="{FF2B5EF4-FFF2-40B4-BE49-F238E27FC236}">
                <a16:creationId xmlns:a16="http://schemas.microsoft.com/office/drawing/2014/main" id="{AFF61286-4F62-1132-E085-E4EA222FBFDA}"/>
              </a:ext>
            </a:extLst>
          </p:cNvPr>
          <p:cNvSpPr/>
          <p:nvPr/>
        </p:nvSpPr>
        <p:spPr>
          <a:xfrm>
            <a:off x="10492248" y="309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49" name="Rectangle 648">
            <a:extLst>
              <a:ext uri="{FF2B5EF4-FFF2-40B4-BE49-F238E27FC236}">
                <a16:creationId xmlns:a16="http://schemas.microsoft.com/office/drawing/2014/main" id="{E1D2CF32-5742-8786-5D4F-C579D3ED83AA}"/>
              </a:ext>
            </a:extLst>
          </p:cNvPr>
          <p:cNvSpPr/>
          <p:nvPr/>
        </p:nvSpPr>
        <p:spPr>
          <a:xfrm>
            <a:off x="10168248" y="309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50" name="Rectangle 649">
            <a:extLst>
              <a:ext uri="{FF2B5EF4-FFF2-40B4-BE49-F238E27FC236}">
                <a16:creationId xmlns:a16="http://schemas.microsoft.com/office/drawing/2014/main" id="{99A065DB-0241-E100-EC5F-5196E56BE57E}"/>
              </a:ext>
            </a:extLst>
          </p:cNvPr>
          <p:cNvSpPr/>
          <p:nvPr/>
        </p:nvSpPr>
        <p:spPr>
          <a:xfrm>
            <a:off x="10492248" y="63203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51" name="Rectangle 650">
            <a:extLst>
              <a:ext uri="{FF2B5EF4-FFF2-40B4-BE49-F238E27FC236}">
                <a16:creationId xmlns:a16="http://schemas.microsoft.com/office/drawing/2014/main" id="{9418E143-7DC2-A221-2689-FD63C0B09E61}"/>
              </a:ext>
            </a:extLst>
          </p:cNvPr>
          <p:cNvSpPr/>
          <p:nvPr/>
        </p:nvSpPr>
        <p:spPr>
          <a:xfrm>
            <a:off x="10168248" y="63203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52" name="Rectangle 651">
            <a:extLst>
              <a:ext uri="{FF2B5EF4-FFF2-40B4-BE49-F238E27FC236}">
                <a16:creationId xmlns:a16="http://schemas.microsoft.com/office/drawing/2014/main" id="{33859894-2C9D-66D6-D6DD-38528F636EBA}"/>
              </a:ext>
            </a:extLst>
          </p:cNvPr>
          <p:cNvSpPr/>
          <p:nvPr/>
        </p:nvSpPr>
        <p:spPr>
          <a:xfrm>
            <a:off x="10492248" y="956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53" name="Rectangle 652">
            <a:extLst>
              <a:ext uri="{FF2B5EF4-FFF2-40B4-BE49-F238E27FC236}">
                <a16:creationId xmlns:a16="http://schemas.microsoft.com/office/drawing/2014/main" id="{CE23CEFB-2D97-1B66-8DD2-068C5D59FD93}"/>
              </a:ext>
            </a:extLst>
          </p:cNvPr>
          <p:cNvSpPr/>
          <p:nvPr/>
        </p:nvSpPr>
        <p:spPr>
          <a:xfrm>
            <a:off x="10168248" y="956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54" name="Rectangle 653">
            <a:extLst>
              <a:ext uri="{FF2B5EF4-FFF2-40B4-BE49-F238E27FC236}">
                <a16:creationId xmlns:a16="http://schemas.microsoft.com/office/drawing/2014/main" id="{8A356BD6-046F-C289-5E20-9C26BEDF2618}"/>
              </a:ext>
            </a:extLst>
          </p:cNvPr>
          <p:cNvSpPr/>
          <p:nvPr/>
        </p:nvSpPr>
        <p:spPr>
          <a:xfrm>
            <a:off x="10492248" y="1280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55" name="Rectangle 654">
            <a:extLst>
              <a:ext uri="{FF2B5EF4-FFF2-40B4-BE49-F238E27FC236}">
                <a16:creationId xmlns:a16="http://schemas.microsoft.com/office/drawing/2014/main" id="{6B8DB759-E0B8-84EF-7CF7-FF3317B1EEDB}"/>
              </a:ext>
            </a:extLst>
          </p:cNvPr>
          <p:cNvSpPr/>
          <p:nvPr/>
        </p:nvSpPr>
        <p:spPr>
          <a:xfrm>
            <a:off x="10168248" y="1280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56" name="Rectangle 655">
            <a:extLst>
              <a:ext uri="{FF2B5EF4-FFF2-40B4-BE49-F238E27FC236}">
                <a16:creationId xmlns:a16="http://schemas.microsoft.com/office/drawing/2014/main" id="{CE92B755-9A86-16C8-2035-3EEF026B2841}"/>
              </a:ext>
            </a:extLst>
          </p:cNvPr>
          <p:cNvSpPr/>
          <p:nvPr/>
        </p:nvSpPr>
        <p:spPr>
          <a:xfrm>
            <a:off x="10492248" y="1604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57" name="Rectangle 656">
            <a:extLst>
              <a:ext uri="{FF2B5EF4-FFF2-40B4-BE49-F238E27FC236}">
                <a16:creationId xmlns:a16="http://schemas.microsoft.com/office/drawing/2014/main" id="{EEABAF4D-31CF-6E20-603B-5AA87AB3AF43}"/>
              </a:ext>
            </a:extLst>
          </p:cNvPr>
          <p:cNvSpPr/>
          <p:nvPr/>
        </p:nvSpPr>
        <p:spPr>
          <a:xfrm>
            <a:off x="10168248" y="1604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58" name="Rectangle 657">
            <a:extLst>
              <a:ext uri="{FF2B5EF4-FFF2-40B4-BE49-F238E27FC236}">
                <a16:creationId xmlns:a16="http://schemas.microsoft.com/office/drawing/2014/main" id="{81694B4F-6887-E2B7-852C-9D1EB290C8D8}"/>
              </a:ext>
            </a:extLst>
          </p:cNvPr>
          <p:cNvSpPr/>
          <p:nvPr/>
        </p:nvSpPr>
        <p:spPr>
          <a:xfrm>
            <a:off x="10492248" y="1928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59" name="Rectangle 658">
            <a:extLst>
              <a:ext uri="{FF2B5EF4-FFF2-40B4-BE49-F238E27FC236}">
                <a16:creationId xmlns:a16="http://schemas.microsoft.com/office/drawing/2014/main" id="{2B094023-228C-5A27-2D1A-66E23D9B031B}"/>
              </a:ext>
            </a:extLst>
          </p:cNvPr>
          <p:cNvSpPr/>
          <p:nvPr/>
        </p:nvSpPr>
        <p:spPr>
          <a:xfrm>
            <a:off x="10168248" y="1928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60" name="Rectangle 659">
            <a:extLst>
              <a:ext uri="{FF2B5EF4-FFF2-40B4-BE49-F238E27FC236}">
                <a16:creationId xmlns:a16="http://schemas.microsoft.com/office/drawing/2014/main" id="{C2F3C5BA-AB11-0EE7-645B-70E73B480E3C}"/>
              </a:ext>
            </a:extLst>
          </p:cNvPr>
          <p:cNvSpPr/>
          <p:nvPr/>
        </p:nvSpPr>
        <p:spPr>
          <a:xfrm>
            <a:off x="10492248" y="225058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61" name="Rectangle 660">
            <a:extLst>
              <a:ext uri="{FF2B5EF4-FFF2-40B4-BE49-F238E27FC236}">
                <a16:creationId xmlns:a16="http://schemas.microsoft.com/office/drawing/2014/main" id="{5D0D29F0-7DD3-5F6D-0336-4EBB288781D5}"/>
              </a:ext>
            </a:extLst>
          </p:cNvPr>
          <p:cNvSpPr/>
          <p:nvPr/>
        </p:nvSpPr>
        <p:spPr>
          <a:xfrm>
            <a:off x="10168248" y="225058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62" name="Rectangle 661">
            <a:extLst>
              <a:ext uri="{FF2B5EF4-FFF2-40B4-BE49-F238E27FC236}">
                <a16:creationId xmlns:a16="http://schemas.microsoft.com/office/drawing/2014/main" id="{BD1289E9-F213-9197-5B6F-02A023371988}"/>
              </a:ext>
            </a:extLst>
          </p:cNvPr>
          <p:cNvSpPr/>
          <p:nvPr/>
        </p:nvSpPr>
        <p:spPr>
          <a:xfrm>
            <a:off x="10492248" y="257471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63" name="Rectangle 662">
            <a:extLst>
              <a:ext uri="{FF2B5EF4-FFF2-40B4-BE49-F238E27FC236}">
                <a16:creationId xmlns:a16="http://schemas.microsoft.com/office/drawing/2014/main" id="{A7F7B7C8-E4B5-4684-A8AA-224DCAB2AF88}"/>
              </a:ext>
            </a:extLst>
          </p:cNvPr>
          <p:cNvSpPr/>
          <p:nvPr/>
        </p:nvSpPr>
        <p:spPr>
          <a:xfrm>
            <a:off x="10168248" y="257471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12" name="Rectangle 611">
            <a:extLst>
              <a:ext uri="{FF2B5EF4-FFF2-40B4-BE49-F238E27FC236}">
                <a16:creationId xmlns:a16="http://schemas.microsoft.com/office/drawing/2014/main" id="{32A41AF6-1F09-5915-F153-0B4C0F97DA9A}"/>
              </a:ext>
            </a:extLst>
          </p:cNvPr>
          <p:cNvSpPr/>
          <p:nvPr/>
        </p:nvSpPr>
        <p:spPr>
          <a:xfrm>
            <a:off x="7576248" y="95760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13" name="Rectangle 612">
            <a:extLst>
              <a:ext uri="{FF2B5EF4-FFF2-40B4-BE49-F238E27FC236}">
                <a16:creationId xmlns:a16="http://schemas.microsoft.com/office/drawing/2014/main" id="{BB85A7EB-BC10-6A24-C9F0-0669F4BAF7AC}"/>
              </a:ext>
            </a:extLst>
          </p:cNvPr>
          <p:cNvSpPr/>
          <p:nvPr/>
        </p:nvSpPr>
        <p:spPr>
          <a:xfrm>
            <a:off x="7900248" y="95760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15" name="Rectangle 614">
            <a:extLst>
              <a:ext uri="{FF2B5EF4-FFF2-40B4-BE49-F238E27FC236}">
                <a16:creationId xmlns:a16="http://schemas.microsoft.com/office/drawing/2014/main" id="{8AFDAFF5-5929-4920-F7E7-9E12B7FF0BC9}"/>
              </a:ext>
            </a:extLst>
          </p:cNvPr>
          <p:cNvSpPr/>
          <p:nvPr/>
        </p:nvSpPr>
        <p:spPr>
          <a:xfrm>
            <a:off x="8224248" y="128160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17" name="Rectangle 616">
            <a:extLst>
              <a:ext uri="{FF2B5EF4-FFF2-40B4-BE49-F238E27FC236}">
                <a16:creationId xmlns:a16="http://schemas.microsoft.com/office/drawing/2014/main" id="{833A5C51-88C0-2149-3655-E0D4EF5A398B}"/>
              </a:ext>
            </a:extLst>
          </p:cNvPr>
          <p:cNvSpPr/>
          <p:nvPr/>
        </p:nvSpPr>
        <p:spPr>
          <a:xfrm>
            <a:off x="7576248" y="128160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18" name="Rectangle 617">
            <a:extLst>
              <a:ext uri="{FF2B5EF4-FFF2-40B4-BE49-F238E27FC236}">
                <a16:creationId xmlns:a16="http://schemas.microsoft.com/office/drawing/2014/main" id="{6E6B3C39-9960-1E87-469E-563562D56D4C}"/>
              </a:ext>
            </a:extLst>
          </p:cNvPr>
          <p:cNvSpPr/>
          <p:nvPr/>
        </p:nvSpPr>
        <p:spPr>
          <a:xfrm>
            <a:off x="7900248" y="128160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20" name="Rectangle 619">
            <a:extLst>
              <a:ext uri="{FF2B5EF4-FFF2-40B4-BE49-F238E27FC236}">
                <a16:creationId xmlns:a16="http://schemas.microsoft.com/office/drawing/2014/main" id="{D2ED8852-EF93-835D-FEDD-87A05C67420F}"/>
              </a:ext>
            </a:extLst>
          </p:cNvPr>
          <p:cNvSpPr/>
          <p:nvPr/>
        </p:nvSpPr>
        <p:spPr>
          <a:xfrm>
            <a:off x="8224248" y="160560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35" name="Rectangle 634">
            <a:extLst>
              <a:ext uri="{FF2B5EF4-FFF2-40B4-BE49-F238E27FC236}">
                <a16:creationId xmlns:a16="http://schemas.microsoft.com/office/drawing/2014/main" id="{82C265B1-1B2F-09DD-1E6F-BB2AA4827D23}"/>
              </a:ext>
            </a:extLst>
          </p:cNvPr>
          <p:cNvSpPr/>
          <p:nvPr/>
        </p:nvSpPr>
        <p:spPr>
          <a:xfrm>
            <a:off x="9844248" y="956159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36" name="Rectangle 635">
            <a:extLst>
              <a:ext uri="{FF2B5EF4-FFF2-40B4-BE49-F238E27FC236}">
                <a16:creationId xmlns:a16="http://schemas.microsoft.com/office/drawing/2014/main" id="{63BAC7C2-447F-1FA7-65A4-F3455AA92B34}"/>
              </a:ext>
            </a:extLst>
          </p:cNvPr>
          <p:cNvSpPr/>
          <p:nvPr/>
        </p:nvSpPr>
        <p:spPr>
          <a:xfrm>
            <a:off x="8872248" y="956159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37" name="Rectangle 636">
            <a:extLst>
              <a:ext uri="{FF2B5EF4-FFF2-40B4-BE49-F238E27FC236}">
                <a16:creationId xmlns:a16="http://schemas.microsoft.com/office/drawing/2014/main" id="{0732E96F-67C5-9491-8F98-C2BFE6FF09EA}"/>
              </a:ext>
            </a:extLst>
          </p:cNvPr>
          <p:cNvSpPr/>
          <p:nvPr/>
        </p:nvSpPr>
        <p:spPr>
          <a:xfrm>
            <a:off x="9196248" y="956159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38" name="Rectangle 637">
            <a:extLst>
              <a:ext uri="{FF2B5EF4-FFF2-40B4-BE49-F238E27FC236}">
                <a16:creationId xmlns:a16="http://schemas.microsoft.com/office/drawing/2014/main" id="{A828624B-C040-ECCB-0AAD-7CB421927680}"/>
              </a:ext>
            </a:extLst>
          </p:cNvPr>
          <p:cNvSpPr/>
          <p:nvPr/>
        </p:nvSpPr>
        <p:spPr>
          <a:xfrm>
            <a:off x="9520248" y="956159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D6B07AEB-57F8-0284-3DAD-33A07713696C}"/>
              </a:ext>
            </a:extLst>
          </p:cNvPr>
          <p:cNvSpPr/>
          <p:nvPr/>
        </p:nvSpPr>
        <p:spPr>
          <a:xfrm>
            <a:off x="9844248" y="1280159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D177276F-932A-76C9-6B97-8F6114F262C5}"/>
              </a:ext>
            </a:extLst>
          </p:cNvPr>
          <p:cNvSpPr/>
          <p:nvPr/>
        </p:nvSpPr>
        <p:spPr>
          <a:xfrm>
            <a:off x="8872248" y="1280159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A6655488-A6E8-DBF7-6137-CF2C5836DFE0}"/>
              </a:ext>
            </a:extLst>
          </p:cNvPr>
          <p:cNvSpPr/>
          <p:nvPr/>
        </p:nvSpPr>
        <p:spPr>
          <a:xfrm>
            <a:off x="8548248" y="1280159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FE90E167-48D9-79E9-525F-A265071174F6}"/>
              </a:ext>
            </a:extLst>
          </p:cNvPr>
          <p:cNvSpPr/>
          <p:nvPr/>
        </p:nvSpPr>
        <p:spPr>
          <a:xfrm>
            <a:off x="9844248" y="1604159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9C0CC2DF-D64E-D061-FA5C-C55703A97A36}"/>
              </a:ext>
            </a:extLst>
          </p:cNvPr>
          <p:cNvSpPr/>
          <p:nvPr/>
        </p:nvSpPr>
        <p:spPr>
          <a:xfrm>
            <a:off x="9196248" y="1604159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7B0FEE30-D9B3-3AC9-DCD4-B3475947A649}"/>
              </a:ext>
            </a:extLst>
          </p:cNvPr>
          <p:cNvSpPr/>
          <p:nvPr/>
        </p:nvSpPr>
        <p:spPr>
          <a:xfrm>
            <a:off x="9520248" y="1604159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724162A3-C8F7-C639-780E-7BD0147BE777}"/>
              </a:ext>
            </a:extLst>
          </p:cNvPr>
          <p:cNvSpPr/>
          <p:nvPr/>
        </p:nvSpPr>
        <p:spPr>
          <a:xfrm>
            <a:off x="8548248" y="1604159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F341A875-B9ED-AC23-13D0-FBB06118426A}"/>
              </a:ext>
            </a:extLst>
          </p:cNvPr>
          <p:cNvSpPr/>
          <p:nvPr/>
        </p:nvSpPr>
        <p:spPr>
          <a:xfrm>
            <a:off x="7252248" y="225203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587BD4CC-FB15-E140-BBB7-BA0DAA6669FE}"/>
              </a:ext>
            </a:extLst>
          </p:cNvPr>
          <p:cNvSpPr/>
          <p:nvPr/>
        </p:nvSpPr>
        <p:spPr>
          <a:xfrm>
            <a:off x="9520248" y="1927679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343BADC0-964A-1F78-0C59-56BABA281103}"/>
              </a:ext>
            </a:extLst>
          </p:cNvPr>
          <p:cNvSpPr/>
          <p:nvPr/>
        </p:nvSpPr>
        <p:spPr>
          <a:xfrm>
            <a:off x="9196248" y="1280159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60" name="Rectangle 759">
            <a:extLst>
              <a:ext uri="{FF2B5EF4-FFF2-40B4-BE49-F238E27FC236}">
                <a16:creationId xmlns:a16="http://schemas.microsoft.com/office/drawing/2014/main" id="{8CD42ED0-B557-22D5-C0FB-3FC72C6FF307}"/>
              </a:ext>
            </a:extLst>
          </p:cNvPr>
          <p:cNvSpPr/>
          <p:nvPr/>
        </p:nvSpPr>
        <p:spPr>
          <a:xfrm>
            <a:off x="9520248" y="4602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61" name="Rectangle 760">
            <a:extLst>
              <a:ext uri="{FF2B5EF4-FFF2-40B4-BE49-F238E27FC236}">
                <a16:creationId xmlns:a16="http://schemas.microsoft.com/office/drawing/2014/main" id="{5659E2DD-02EC-2590-4D36-0A801D2D55FB}"/>
              </a:ext>
            </a:extLst>
          </p:cNvPr>
          <p:cNvSpPr/>
          <p:nvPr/>
        </p:nvSpPr>
        <p:spPr>
          <a:xfrm>
            <a:off x="8224248" y="36324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62" name="Rectangle 761">
            <a:extLst>
              <a:ext uri="{FF2B5EF4-FFF2-40B4-BE49-F238E27FC236}">
                <a16:creationId xmlns:a16="http://schemas.microsoft.com/office/drawing/2014/main" id="{E732C028-AE00-BA76-0955-270C8B2BA4C5}"/>
              </a:ext>
            </a:extLst>
          </p:cNvPr>
          <p:cNvSpPr/>
          <p:nvPr/>
        </p:nvSpPr>
        <p:spPr>
          <a:xfrm>
            <a:off x="7252248" y="363384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63" name="Rectangle 762">
            <a:extLst>
              <a:ext uri="{FF2B5EF4-FFF2-40B4-BE49-F238E27FC236}">
                <a16:creationId xmlns:a16="http://schemas.microsoft.com/office/drawing/2014/main" id="{D44F3287-2EFA-2CB6-ECE1-45ED1E3FECD9}"/>
              </a:ext>
            </a:extLst>
          </p:cNvPr>
          <p:cNvSpPr/>
          <p:nvPr/>
        </p:nvSpPr>
        <p:spPr>
          <a:xfrm>
            <a:off x="7576248" y="363360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64" name="Rectangle 763">
            <a:extLst>
              <a:ext uri="{FF2B5EF4-FFF2-40B4-BE49-F238E27FC236}">
                <a16:creationId xmlns:a16="http://schemas.microsoft.com/office/drawing/2014/main" id="{305C5F81-A5D0-1E18-6D9D-93AEF4AB1B44}"/>
              </a:ext>
            </a:extLst>
          </p:cNvPr>
          <p:cNvSpPr/>
          <p:nvPr/>
        </p:nvSpPr>
        <p:spPr>
          <a:xfrm>
            <a:off x="7900248" y="363336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65" name="Rectangle 764">
            <a:extLst>
              <a:ext uri="{FF2B5EF4-FFF2-40B4-BE49-F238E27FC236}">
                <a16:creationId xmlns:a16="http://schemas.microsoft.com/office/drawing/2014/main" id="{43A39352-C8D8-56AA-C962-567151637CF8}"/>
              </a:ext>
            </a:extLst>
          </p:cNvPr>
          <p:cNvSpPr/>
          <p:nvPr/>
        </p:nvSpPr>
        <p:spPr>
          <a:xfrm>
            <a:off x="6928248" y="363384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66" name="Rectangle 765">
            <a:extLst>
              <a:ext uri="{FF2B5EF4-FFF2-40B4-BE49-F238E27FC236}">
                <a16:creationId xmlns:a16="http://schemas.microsoft.com/office/drawing/2014/main" id="{9812F6C2-B52E-B916-B88E-368D1313F797}"/>
              </a:ext>
            </a:extLst>
          </p:cNvPr>
          <p:cNvSpPr/>
          <p:nvPr/>
        </p:nvSpPr>
        <p:spPr>
          <a:xfrm>
            <a:off x="8224248" y="395736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67" name="Rectangle 766">
            <a:extLst>
              <a:ext uri="{FF2B5EF4-FFF2-40B4-BE49-F238E27FC236}">
                <a16:creationId xmlns:a16="http://schemas.microsoft.com/office/drawing/2014/main" id="{3195EC1F-DECB-249D-E893-2F56919AD57D}"/>
              </a:ext>
            </a:extLst>
          </p:cNvPr>
          <p:cNvSpPr/>
          <p:nvPr/>
        </p:nvSpPr>
        <p:spPr>
          <a:xfrm>
            <a:off x="7252248" y="395627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68" name="Rectangle 767">
            <a:extLst>
              <a:ext uri="{FF2B5EF4-FFF2-40B4-BE49-F238E27FC236}">
                <a16:creationId xmlns:a16="http://schemas.microsoft.com/office/drawing/2014/main" id="{F382DBF4-79B1-EF0B-9721-E56C2E0153A7}"/>
              </a:ext>
            </a:extLst>
          </p:cNvPr>
          <p:cNvSpPr/>
          <p:nvPr/>
        </p:nvSpPr>
        <p:spPr>
          <a:xfrm>
            <a:off x="7576248" y="395603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69" name="Rectangle 768">
            <a:extLst>
              <a:ext uri="{FF2B5EF4-FFF2-40B4-BE49-F238E27FC236}">
                <a16:creationId xmlns:a16="http://schemas.microsoft.com/office/drawing/2014/main" id="{C1A83424-5870-E1CE-50B0-0F1638B95B40}"/>
              </a:ext>
            </a:extLst>
          </p:cNvPr>
          <p:cNvSpPr/>
          <p:nvPr/>
        </p:nvSpPr>
        <p:spPr>
          <a:xfrm>
            <a:off x="7900248" y="395579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70" name="Rectangle 769">
            <a:extLst>
              <a:ext uri="{FF2B5EF4-FFF2-40B4-BE49-F238E27FC236}">
                <a16:creationId xmlns:a16="http://schemas.microsoft.com/office/drawing/2014/main" id="{7BC742CD-B337-B365-7F87-D162B0EEED5E}"/>
              </a:ext>
            </a:extLst>
          </p:cNvPr>
          <p:cNvSpPr/>
          <p:nvPr/>
        </p:nvSpPr>
        <p:spPr>
          <a:xfrm>
            <a:off x="6928248" y="395627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71" name="Rectangle 770">
            <a:extLst>
              <a:ext uri="{FF2B5EF4-FFF2-40B4-BE49-F238E27FC236}">
                <a16:creationId xmlns:a16="http://schemas.microsoft.com/office/drawing/2014/main" id="{1F67869F-5826-3BEB-76E7-DADCF4B39B0E}"/>
              </a:ext>
            </a:extLst>
          </p:cNvPr>
          <p:cNvSpPr/>
          <p:nvPr/>
        </p:nvSpPr>
        <p:spPr>
          <a:xfrm>
            <a:off x="8224248" y="42804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72" name="Rectangle 771">
            <a:extLst>
              <a:ext uri="{FF2B5EF4-FFF2-40B4-BE49-F238E27FC236}">
                <a16:creationId xmlns:a16="http://schemas.microsoft.com/office/drawing/2014/main" id="{F35E8409-35E2-573B-BAA9-6179F174F586}"/>
              </a:ext>
            </a:extLst>
          </p:cNvPr>
          <p:cNvSpPr/>
          <p:nvPr/>
        </p:nvSpPr>
        <p:spPr>
          <a:xfrm>
            <a:off x="7252248" y="42804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73" name="Rectangle 772">
            <a:extLst>
              <a:ext uri="{FF2B5EF4-FFF2-40B4-BE49-F238E27FC236}">
                <a16:creationId xmlns:a16="http://schemas.microsoft.com/office/drawing/2014/main" id="{5CE101DA-75EE-9242-E289-CCBBF61C19A7}"/>
              </a:ext>
            </a:extLst>
          </p:cNvPr>
          <p:cNvSpPr/>
          <p:nvPr/>
        </p:nvSpPr>
        <p:spPr>
          <a:xfrm>
            <a:off x="6928248" y="42804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74" name="Rectangle 773">
            <a:extLst>
              <a:ext uri="{FF2B5EF4-FFF2-40B4-BE49-F238E27FC236}">
                <a16:creationId xmlns:a16="http://schemas.microsoft.com/office/drawing/2014/main" id="{8EE9A768-4C4B-4A6D-AE18-54D19D633C9D}"/>
              </a:ext>
            </a:extLst>
          </p:cNvPr>
          <p:cNvSpPr/>
          <p:nvPr/>
        </p:nvSpPr>
        <p:spPr>
          <a:xfrm>
            <a:off x="7252248" y="46044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75" name="Rectangle 774">
            <a:extLst>
              <a:ext uri="{FF2B5EF4-FFF2-40B4-BE49-F238E27FC236}">
                <a16:creationId xmlns:a16="http://schemas.microsoft.com/office/drawing/2014/main" id="{62C03386-9E45-3D15-1DDD-560DF5BC56BA}"/>
              </a:ext>
            </a:extLst>
          </p:cNvPr>
          <p:cNvSpPr/>
          <p:nvPr/>
        </p:nvSpPr>
        <p:spPr>
          <a:xfrm>
            <a:off x="6928248" y="46044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76" name="Rectangle 775">
            <a:extLst>
              <a:ext uri="{FF2B5EF4-FFF2-40B4-BE49-F238E27FC236}">
                <a16:creationId xmlns:a16="http://schemas.microsoft.com/office/drawing/2014/main" id="{09AED04C-94D7-83B8-0606-9086AA60E55D}"/>
              </a:ext>
            </a:extLst>
          </p:cNvPr>
          <p:cNvSpPr/>
          <p:nvPr/>
        </p:nvSpPr>
        <p:spPr>
          <a:xfrm>
            <a:off x="7252248" y="49284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77" name="Rectangle 776">
            <a:extLst>
              <a:ext uri="{FF2B5EF4-FFF2-40B4-BE49-F238E27FC236}">
                <a16:creationId xmlns:a16="http://schemas.microsoft.com/office/drawing/2014/main" id="{F14F5B38-2289-0EFB-8F78-E9CCB7A2B90D}"/>
              </a:ext>
            </a:extLst>
          </p:cNvPr>
          <p:cNvSpPr/>
          <p:nvPr/>
        </p:nvSpPr>
        <p:spPr>
          <a:xfrm>
            <a:off x="7576248" y="49284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78" name="Rectangle 777">
            <a:extLst>
              <a:ext uri="{FF2B5EF4-FFF2-40B4-BE49-F238E27FC236}">
                <a16:creationId xmlns:a16="http://schemas.microsoft.com/office/drawing/2014/main" id="{F84603C7-C02E-0C4A-9ABE-AA42DF9DA41E}"/>
              </a:ext>
            </a:extLst>
          </p:cNvPr>
          <p:cNvSpPr/>
          <p:nvPr/>
        </p:nvSpPr>
        <p:spPr>
          <a:xfrm>
            <a:off x="7900248" y="49284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79" name="Rectangle 778">
            <a:extLst>
              <a:ext uri="{FF2B5EF4-FFF2-40B4-BE49-F238E27FC236}">
                <a16:creationId xmlns:a16="http://schemas.microsoft.com/office/drawing/2014/main" id="{D74A1B04-DB41-52B6-1C85-B4B79439E408}"/>
              </a:ext>
            </a:extLst>
          </p:cNvPr>
          <p:cNvSpPr/>
          <p:nvPr/>
        </p:nvSpPr>
        <p:spPr>
          <a:xfrm>
            <a:off x="6928248" y="49284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80" name="Rectangle 779">
            <a:extLst>
              <a:ext uri="{FF2B5EF4-FFF2-40B4-BE49-F238E27FC236}">
                <a16:creationId xmlns:a16="http://schemas.microsoft.com/office/drawing/2014/main" id="{B6FCBA04-8C2D-F7D5-7545-9D1C5CB12789}"/>
              </a:ext>
            </a:extLst>
          </p:cNvPr>
          <p:cNvSpPr/>
          <p:nvPr/>
        </p:nvSpPr>
        <p:spPr>
          <a:xfrm>
            <a:off x="9844248" y="3630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81" name="Rectangle 780">
            <a:extLst>
              <a:ext uri="{FF2B5EF4-FFF2-40B4-BE49-F238E27FC236}">
                <a16:creationId xmlns:a16="http://schemas.microsoft.com/office/drawing/2014/main" id="{94EEB2D9-2E15-2B37-D2AF-3C34DE523DD1}"/>
              </a:ext>
            </a:extLst>
          </p:cNvPr>
          <p:cNvSpPr/>
          <p:nvPr/>
        </p:nvSpPr>
        <p:spPr>
          <a:xfrm>
            <a:off x="8872248" y="36324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82" name="Rectangle 781">
            <a:extLst>
              <a:ext uri="{FF2B5EF4-FFF2-40B4-BE49-F238E27FC236}">
                <a16:creationId xmlns:a16="http://schemas.microsoft.com/office/drawing/2014/main" id="{26EC234D-2381-A73A-5B4B-32F97051C67B}"/>
              </a:ext>
            </a:extLst>
          </p:cNvPr>
          <p:cNvSpPr/>
          <p:nvPr/>
        </p:nvSpPr>
        <p:spPr>
          <a:xfrm>
            <a:off x="9196248" y="363216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83" name="Rectangle 782">
            <a:extLst>
              <a:ext uri="{FF2B5EF4-FFF2-40B4-BE49-F238E27FC236}">
                <a16:creationId xmlns:a16="http://schemas.microsoft.com/office/drawing/2014/main" id="{D1530309-D6AC-6E26-0C1A-9E977CDBC189}"/>
              </a:ext>
            </a:extLst>
          </p:cNvPr>
          <p:cNvSpPr/>
          <p:nvPr/>
        </p:nvSpPr>
        <p:spPr>
          <a:xfrm>
            <a:off x="9520248" y="363192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84" name="Rectangle 783">
            <a:extLst>
              <a:ext uri="{FF2B5EF4-FFF2-40B4-BE49-F238E27FC236}">
                <a16:creationId xmlns:a16="http://schemas.microsoft.com/office/drawing/2014/main" id="{C31B0FC1-5991-7D47-5C12-A531E93D5CC0}"/>
              </a:ext>
            </a:extLst>
          </p:cNvPr>
          <p:cNvSpPr/>
          <p:nvPr/>
        </p:nvSpPr>
        <p:spPr>
          <a:xfrm>
            <a:off x="8548248" y="36324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85" name="Rectangle 784">
            <a:extLst>
              <a:ext uri="{FF2B5EF4-FFF2-40B4-BE49-F238E27FC236}">
                <a16:creationId xmlns:a16="http://schemas.microsoft.com/office/drawing/2014/main" id="{F9A2824A-15B2-BD35-6BB2-4F0534231342}"/>
              </a:ext>
            </a:extLst>
          </p:cNvPr>
          <p:cNvSpPr/>
          <p:nvPr/>
        </p:nvSpPr>
        <p:spPr>
          <a:xfrm>
            <a:off x="9844248" y="395592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86" name="Rectangle 785">
            <a:extLst>
              <a:ext uri="{FF2B5EF4-FFF2-40B4-BE49-F238E27FC236}">
                <a16:creationId xmlns:a16="http://schemas.microsoft.com/office/drawing/2014/main" id="{B20C1C6D-17BA-AAA1-8723-9538DED461C6}"/>
              </a:ext>
            </a:extLst>
          </p:cNvPr>
          <p:cNvSpPr/>
          <p:nvPr/>
        </p:nvSpPr>
        <p:spPr>
          <a:xfrm>
            <a:off x="8872248" y="395483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87" name="Rectangle 786">
            <a:extLst>
              <a:ext uri="{FF2B5EF4-FFF2-40B4-BE49-F238E27FC236}">
                <a16:creationId xmlns:a16="http://schemas.microsoft.com/office/drawing/2014/main" id="{7C499EC7-EE52-7B37-596B-1BDDC8B0AD93}"/>
              </a:ext>
            </a:extLst>
          </p:cNvPr>
          <p:cNvSpPr/>
          <p:nvPr/>
        </p:nvSpPr>
        <p:spPr>
          <a:xfrm>
            <a:off x="9196248" y="395459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88" name="Rectangle 787">
            <a:extLst>
              <a:ext uri="{FF2B5EF4-FFF2-40B4-BE49-F238E27FC236}">
                <a16:creationId xmlns:a16="http://schemas.microsoft.com/office/drawing/2014/main" id="{FF4E476C-AD25-C4C9-BCEC-4CF40365217A}"/>
              </a:ext>
            </a:extLst>
          </p:cNvPr>
          <p:cNvSpPr/>
          <p:nvPr/>
        </p:nvSpPr>
        <p:spPr>
          <a:xfrm>
            <a:off x="9520248" y="395435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89" name="Rectangle 788">
            <a:extLst>
              <a:ext uri="{FF2B5EF4-FFF2-40B4-BE49-F238E27FC236}">
                <a16:creationId xmlns:a16="http://schemas.microsoft.com/office/drawing/2014/main" id="{8E054D2F-423B-5B4A-4CED-A83FD02B046C}"/>
              </a:ext>
            </a:extLst>
          </p:cNvPr>
          <p:cNvSpPr/>
          <p:nvPr/>
        </p:nvSpPr>
        <p:spPr>
          <a:xfrm>
            <a:off x="8548248" y="395483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90" name="Rectangle 789">
            <a:extLst>
              <a:ext uri="{FF2B5EF4-FFF2-40B4-BE49-F238E27FC236}">
                <a16:creationId xmlns:a16="http://schemas.microsoft.com/office/drawing/2014/main" id="{291BD06A-804B-6E7B-8B4C-92F74D3F2992}"/>
              </a:ext>
            </a:extLst>
          </p:cNvPr>
          <p:cNvSpPr/>
          <p:nvPr/>
        </p:nvSpPr>
        <p:spPr>
          <a:xfrm>
            <a:off x="8548248" y="4278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91" name="Rectangle 790">
            <a:extLst>
              <a:ext uri="{FF2B5EF4-FFF2-40B4-BE49-F238E27FC236}">
                <a16:creationId xmlns:a16="http://schemas.microsoft.com/office/drawing/2014/main" id="{BB42ADD6-DDE4-5CFF-D536-193415383D3B}"/>
              </a:ext>
            </a:extLst>
          </p:cNvPr>
          <p:cNvSpPr/>
          <p:nvPr/>
        </p:nvSpPr>
        <p:spPr>
          <a:xfrm>
            <a:off x="8872248" y="4926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92" name="Rectangle 791">
            <a:extLst>
              <a:ext uri="{FF2B5EF4-FFF2-40B4-BE49-F238E27FC236}">
                <a16:creationId xmlns:a16="http://schemas.microsoft.com/office/drawing/2014/main" id="{CBEFE3FE-1409-43E7-0242-9F9DBE554E3D}"/>
              </a:ext>
            </a:extLst>
          </p:cNvPr>
          <p:cNvSpPr/>
          <p:nvPr/>
        </p:nvSpPr>
        <p:spPr>
          <a:xfrm>
            <a:off x="8224248" y="5250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93" name="Rectangle 792">
            <a:extLst>
              <a:ext uri="{FF2B5EF4-FFF2-40B4-BE49-F238E27FC236}">
                <a16:creationId xmlns:a16="http://schemas.microsoft.com/office/drawing/2014/main" id="{4C56A212-5181-0A39-9190-6E70887B2ACD}"/>
              </a:ext>
            </a:extLst>
          </p:cNvPr>
          <p:cNvSpPr/>
          <p:nvPr/>
        </p:nvSpPr>
        <p:spPr>
          <a:xfrm>
            <a:off x="7252248" y="52524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94" name="Rectangle 793">
            <a:extLst>
              <a:ext uri="{FF2B5EF4-FFF2-40B4-BE49-F238E27FC236}">
                <a16:creationId xmlns:a16="http://schemas.microsoft.com/office/drawing/2014/main" id="{C32CED81-D138-6835-F08A-4860F861FA29}"/>
              </a:ext>
            </a:extLst>
          </p:cNvPr>
          <p:cNvSpPr/>
          <p:nvPr/>
        </p:nvSpPr>
        <p:spPr>
          <a:xfrm>
            <a:off x="7576248" y="525216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95" name="Rectangle 794">
            <a:extLst>
              <a:ext uri="{FF2B5EF4-FFF2-40B4-BE49-F238E27FC236}">
                <a16:creationId xmlns:a16="http://schemas.microsoft.com/office/drawing/2014/main" id="{A06E0AA1-CEE9-3D8B-90B1-217B31404CAB}"/>
              </a:ext>
            </a:extLst>
          </p:cNvPr>
          <p:cNvSpPr/>
          <p:nvPr/>
        </p:nvSpPr>
        <p:spPr>
          <a:xfrm>
            <a:off x="7900248" y="525192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96" name="Rectangle 795">
            <a:extLst>
              <a:ext uri="{FF2B5EF4-FFF2-40B4-BE49-F238E27FC236}">
                <a16:creationId xmlns:a16="http://schemas.microsoft.com/office/drawing/2014/main" id="{0BEA2381-5AC7-A5DD-C8D7-B643501CCA65}"/>
              </a:ext>
            </a:extLst>
          </p:cNvPr>
          <p:cNvSpPr/>
          <p:nvPr/>
        </p:nvSpPr>
        <p:spPr>
          <a:xfrm>
            <a:off x="6928248" y="52524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97" name="Rectangle 796">
            <a:extLst>
              <a:ext uri="{FF2B5EF4-FFF2-40B4-BE49-F238E27FC236}">
                <a16:creationId xmlns:a16="http://schemas.microsoft.com/office/drawing/2014/main" id="{B7E144A6-79C3-1CDB-7EE8-02F531C14837}"/>
              </a:ext>
            </a:extLst>
          </p:cNvPr>
          <p:cNvSpPr/>
          <p:nvPr/>
        </p:nvSpPr>
        <p:spPr>
          <a:xfrm>
            <a:off x="8224248" y="557592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98" name="Rectangle 797">
            <a:extLst>
              <a:ext uri="{FF2B5EF4-FFF2-40B4-BE49-F238E27FC236}">
                <a16:creationId xmlns:a16="http://schemas.microsoft.com/office/drawing/2014/main" id="{36709B05-66FA-0359-FC1C-F63752739739}"/>
              </a:ext>
            </a:extLst>
          </p:cNvPr>
          <p:cNvSpPr/>
          <p:nvPr/>
        </p:nvSpPr>
        <p:spPr>
          <a:xfrm>
            <a:off x="7576248" y="557459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99" name="Rectangle 798">
            <a:extLst>
              <a:ext uri="{FF2B5EF4-FFF2-40B4-BE49-F238E27FC236}">
                <a16:creationId xmlns:a16="http://schemas.microsoft.com/office/drawing/2014/main" id="{522419C6-2BB5-E859-383B-36C92E2EFD88}"/>
              </a:ext>
            </a:extLst>
          </p:cNvPr>
          <p:cNvSpPr/>
          <p:nvPr/>
        </p:nvSpPr>
        <p:spPr>
          <a:xfrm>
            <a:off x="7900248" y="557435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00" name="Rectangle 799">
            <a:extLst>
              <a:ext uri="{FF2B5EF4-FFF2-40B4-BE49-F238E27FC236}">
                <a16:creationId xmlns:a16="http://schemas.microsoft.com/office/drawing/2014/main" id="{D1B335C2-BC3A-7E91-0084-ABDF7F7C8DC8}"/>
              </a:ext>
            </a:extLst>
          </p:cNvPr>
          <p:cNvSpPr/>
          <p:nvPr/>
        </p:nvSpPr>
        <p:spPr>
          <a:xfrm>
            <a:off x="6928248" y="557483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01" name="Rectangle 800">
            <a:extLst>
              <a:ext uri="{FF2B5EF4-FFF2-40B4-BE49-F238E27FC236}">
                <a16:creationId xmlns:a16="http://schemas.microsoft.com/office/drawing/2014/main" id="{591F8C45-2648-CDBA-C88A-1D578F0751F0}"/>
              </a:ext>
            </a:extLst>
          </p:cNvPr>
          <p:cNvSpPr/>
          <p:nvPr/>
        </p:nvSpPr>
        <p:spPr>
          <a:xfrm>
            <a:off x="8224248" y="5898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02" name="Rectangle 801">
            <a:extLst>
              <a:ext uri="{FF2B5EF4-FFF2-40B4-BE49-F238E27FC236}">
                <a16:creationId xmlns:a16="http://schemas.microsoft.com/office/drawing/2014/main" id="{8FA90B63-5301-74B1-EC55-371C3E84200B}"/>
              </a:ext>
            </a:extLst>
          </p:cNvPr>
          <p:cNvSpPr/>
          <p:nvPr/>
        </p:nvSpPr>
        <p:spPr>
          <a:xfrm>
            <a:off x="7252248" y="5898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03" name="Rectangle 802">
            <a:extLst>
              <a:ext uri="{FF2B5EF4-FFF2-40B4-BE49-F238E27FC236}">
                <a16:creationId xmlns:a16="http://schemas.microsoft.com/office/drawing/2014/main" id="{063793BD-EA35-DDD4-E612-A1CC653DE914}"/>
              </a:ext>
            </a:extLst>
          </p:cNvPr>
          <p:cNvSpPr/>
          <p:nvPr/>
        </p:nvSpPr>
        <p:spPr>
          <a:xfrm>
            <a:off x="7576248" y="5898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04" name="Rectangle 803">
            <a:extLst>
              <a:ext uri="{FF2B5EF4-FFF2-40B4-BE49-F238E27FC236}">
                <a16:creationId xmlns:a16="http://schemas.microsoft.com/office/drawing/2014/main" id="{2D5C0956-F1B9-7716-C197-48F0484CBDB0}"/>
              </a:ext>
            </a:extLst>
          </p:cNvPr>
          <p:cNvSpPr/>
          <p:nvPr/>
        </p:nvSpPr>
        <p:spPr>
          <a:xfrm>
            <a:off x="7900248" y="5898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05" name="Rectangle 804">
            <a:extLst>
              <a:ext uri="{FF2B5EF4-FFF2-40B4-BE49-F238E27FC236}">
                <a16:creationId xmlns:a16="http://schemas.microsoft.com/office/drawing/2014/main" id="{8BEED220-FADC-7D4A-639C-60BE6F09561F}"/>
              </a:ext>
            </a:extLst>
          </p:cNvPr>
          <p:cNvSpPr/>
          <p:nvPr/>
        </p:nvSpPr>
        <p:spPr>
          <a:xfrm>
            <a:off x="6928248" y="5898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06" name="Rectangle 805">
            <a:extLst>
              <a:ext uri="{FF2B5EF4-FFF2-40B4-BE49-F238E27FC236}">
                <a16:creationId xmlns:a16="http://schemas.microsoft.com/office/drawing/2014/main" id="{B2D36681-29AD-89FE-A0C6-FC614F4DB2DD}"/>
              </a:ext>
            </a:extLst>
          </p:cNvPr>
          <p:cNvSpPr/>
          <p:nvPr/>
        </p:nvSpPr>
        <p:spPr>
          <a:xfrm>
            <a:off x="9844248" y="524951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07" name="Rectangle 806">
            <a:extLst>
              <a:ext uri="{FF2B5EF4-FFF2-40B4-BE49-F238E27FC236}">
                <a16:creationId xmlns:a16="http://schemas.microsoft.com/office/drawing/2014/main" id="{EA0AEA36-92DF-980E-0E16-391E4DCB92A0}"/>
              </a:ext>
            </a:extLst>
          </p:cNvPr>
          <p:cNvSpPr/>
          <p:nvPr/>
        </p:nvSpPr>
        <p:spPr>
          <a:xfrm>
            <a:off x="8872248" y="5250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08" name="Rectangle 807">
            <a:extLst>
              <a:ext uri="{FF2B5EF4-FFF2-40B4-BE49-F238E27FC236}">
                <a16:creationId xmlns:a16="http://schemas.microsoft.com/office/drawing/2014/main" id="{A49FED64-96A1-10B6-A798-2AB8A420BC18}"/>
              </a:ext>
            </a:extLst>
          </p:cNvPr>
          <p:cNvSpPr/>
          <p:nvPr/>
        </p:nvSpPr>
        <p:spPr>
          <a:xfrm>
            <a:off x="9196248" y="525072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09" name="Rectangle 808">
            <a:extLst>
              <a:ext uri="{FF2B5EF4-FFF2-40B4-BE49-F238E27FC236}">
                <a16:creationId xmlns:a16="http://schemas.microsoft.com/office/drawing/2014/main" id="{FEEF8EB3-A5E0-7807-507E-1066C5800B31}"/>
              </a:ext>
            </a:extLst>
          </p:cNvPr>
          <p:cNvSpPr/>
          <p:nvPr/>
        </p:nvSpPr>
        <p:spPr>
          <a:xfrm>
            <a:off x="8548248" y="5250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10" name="Rectangle 809">
            <a:extLst>
              <a:ext uri="{FF2B5EF4-FFF2-40B4-BE49-F238E27FC236}">
                <a16:creationId xmlns:a16="http://schemas.microsoft.com/office/drawing/2014/main" id="{9CEE281C-6E2B-8759-E818-E620F7FAAEE5}"/>
              </a:ext>
            </a:extLst>
          </p:cNvPr>
          <p:cNvSpPr/>
          <p:nvPr/>
        </p:nvSpPr>
        <p:spPr>
          <a:xfrm>
            <a:off x="9844248" y="557448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11" name="Rectangle 810">
            <a:extLst>
              <a:ext uri="{FF2B5EF4-FFF2-40B4-BE49-F238E27FC236}">
                <a16:creationId xmlns:a16="http://schemas.microsoft.com/office/drawing/2014/main" id="{777BAA64-5A77-F67D-2671-EA829304E0CE}"/>
              </a:ext>
            </a:extLst>
          </p:cNvPr>
          <p:cNvSpPr/>
          <p:nvPr/>
        </p:nvSpPr>
        <p:spPr>
          <a:xfrm>
            <a:off x="8872248" y="557339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12" name="Rectangle 811">
            <a:extLst>
              <a:ext uri="{FF2B5EF4-FFF2-40B4-BE49-F238E27FC236}">
                <a16:creationId xmlns:a16="http://schemas.microsoft.com/office/drawing/2014/main" id="{F0549271-F699-F831-DD74-8BB8F91F13EC}"/>
              </a:ext>
            </a:extLst>
          </p:cNvPr>
          <p:cNvSpPr/>
          <p:nvPr/>
        </p:nvSpPr>
        <p:spPr>
          <a:xfrm>
            <a:off x="9196248" y="557315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13" name="Rectangle 812">
            <a:extLst>
              <a:ext uri="{FF2B5EF4-FFF2-40B4-BE49-F238E27FC236}">
                <a16:creationId xmlns:a16="http://schemas.microsoft.com/office/drawing/2014/main" id="{E1B058FA-3F7E-4A85-D679-A447BE850B5C}"/>
              </a:ext>
            </a:extLst>
          </p:cNvPr>
          <p:cNvSpPr/>
          <p:nvPr/>
        </p:nvSpPr>
        <p:spPr>
          <a:xfrm>
            <a:off x="9520248" y="557291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14" name="Rectangle 813">
            <a:extLst>
              <a:ext uri="{FF2B5EF4-FFF2-40B4-BE49-F238E27FC236}">
                <a16:creationId xmlns:a16="http://schemas.microsoft.com/office/drawing/2014/main" id="{20D4CA21-910C-7873-990A-C7C8C314868A}"/>
              </a:ext>
            </a:extLst>
          </p:cNvPr>
          <p:cNvSpPr/>
          <p:nvPr/>
        </p:nvSpPr>
        <p:spPr>
          <a:xfrm>
            <a:off x="8548248" y="557339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15" name="Rectangle 814">
            <a:extLst>
              <a:ext uri="{FF2B5EF4-FFF2-40B4-BE49-F238E27FC236}">
                <a16:creationId xmlns:a16="http://schemas.microsoft.com/office/drawing/2014/main" id="{B77FBC34-96C1-0E57-F171-69CEF3B97150}"/>
              </a:ext>
            </a:extLst>
          </p:cNvPr>
          <p:cNvSpPr/>
          <p:nvPr/>
        </p:nvSpPr>
        <p:spPr>
          <a:xfrm>
            <a:off x="9844248" y="589751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16" name="Rectangle 815">
            <a:extLst>
              <a:ext uri="{FF2B5EF4-FFF2-40B4-BE49-F238E27FC236}">
                <a16:creationId xmlns:a16="http://schemas.microsoft.com/office/drawing/2014/main" id="{2E78D560-65B4-2541-CB5A-D2E41509C751}"/>
              </a:ext>
            </a:extLst>
          </p:cNvPr>
          <p:cNvSpPr/>
          <p:nvPr/>
        </p:nvSpPr>
        <p:spPr>
          <a:xfrm>
            <a:off x="8872248" y="589751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17" name="Rectangle 816">
            <a:extLst>
              <a:ext uri="{FF2B5EF4-FFF2-40B4-BE49-F238E27FC236}">
                <a16:creationId xmlns:a16="http://schemas.microsoft.com/office/drawing/2014/main" id="{1FAF609A-2E72-951D-F59F-36237F9B2615}"/>
              </a:ext>
            </a:extLst>
          </p:cNvPr>
          <p:cNvSpPr/>
          <p:nvPr/>
        </p:nvSpPr>
        <p:spPr>
          <a:xfrm>
            <a:off x="9196248" y="589751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18" name="Rectangle 817">
            <a:extLst>
              <a:ext uri="{FF2B5EF4-FFF2-40B4-BE49-F238E27FC236}">
                <a16:creationId xmlns:a16="http://schemas.microsoft.com/office/drawing/2014/main" id="{5A4AE7CF-2CFC-4B84-77D8-A66167772262}"/>
              </a:ext>
            </a:extLst>
          </p:cNvPr>
          <p:cNvSpPr/>
          <p:nvPr/>
        </p:nvSpPr>
        <p:spPr>
          <a:xfrm>
            <a:off x="9520248" y="589751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19" name="Rectangle 818">
            <a:extLst>
              <a:ext uri="{FF2B5EF4-FFF2-40B4-BE49-F238E27FC236}">
                <a16:creationId xmlns:a16="http://schemas.microsoft.com/office/drawing/2014/main" id="{E81CCE58-0E0C-ECA9-4B18-EC0E37FDE9C6}"/>
              </a:ext>
            </a:extLst>
          </p:cNvPr>
          <p:cNvSpPr/>
          <p:nvPr/>
        </p:nvSpPr>
        <p:spPr>
          <a:xfrm>
            <a:off x="8548248" y="589751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20" name="Rectangle 819">
            <a:extLst>
              <a:ext uri="{FF2B5EF4-FFF2-40B4-BE49-F238E27FC236}">
                <a16:creationId xmlns:a16="http://schemas.microsoft.com/office/drawing/2014/main" id="{29C0F0F2-76E7-F2FA-B2FD-6E6C6CFA45CB}"/>
              </a:ext>
            </a:extLst>
          </p:cNvPr>
          <p:cNvSpPr/>
          <p:nvPr/>
        </p:nvSpPr>
        <p:spPr>
          <a:xfrm>
            <a:off x="10492248" y="36324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21" name="Rectangle 820">
            <a:extLst>
              <a:ext uri="{FF2B5EF4-FFF2-40B4-BE49-F238E27FC236}">
                <a16:creationId xmlns:a16="http://schemas.microsoft.com/office/drawing/2014/main" id="{2FB83A9D-CA59-C40C-72B3-9C360114A284}"/>
              </a:ext>
            </a:extLst>
          </p:cNvPr>
          <p:cNvSpPr/>
          <p:nvPr/>
        </p:nvSpPr>
        <p:spPr>
          <a:xfrm>
            <a:off x="10168248" y="36324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22" name="Rectangle 821">
            <a:extLst>
              <a:ext uri="{FF2B5EF4-FFF2-40B4-BE49-F238E27FC236}">
                <a16:creationId xmlns:a16="http://schemas.microsoft.com/office/drawing/2014/main" id="{7E8C3041-3181-D872-C84A-D69CD29D7A5F}"/>
              </a:ext>
            </a:extLst>
          </p:cNvPr>
          <p:cNvSpPr/>
          <p:nvPr/>
        </p:nvSpPr>
        <p:spPr>
          <a:xfrm>
            <a:off x="10492248" y="395483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23" name="Rectangle 822">
            <a:extLst>
              <a:ext uri="{FF2B5EF4-FFF2-40B4-BE49-F238E27FC236}">
                <a16:creationId xmlns:a16="http://schemas.microsoft.com/office/drawing/2014/main" id="{07A0ADCA-8CC6-23C0-8EB7-929AA712EAA4}"/>
              </a:ext>
            </a:extLst>
          </p:cNvPr>
          <p:cNvSpPr/>
          <p:nvPr/>
        </p:nvSpPr>
        <p:spPr>
          <a:xfrm>
            <a:off x="10168248" y="395483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24" name="Rectangle 823">
            <a:extLst>
              <a:ext uri="{FF2B5EF4-FFF2-40B4-BE49-F238E27FC236}">
                <a16:creationId xmlns:a16="http://schemas.microsoft.com/office/drawing/2014/main" id="{070933C0-DF91-A780-86A4-22A8B1012816}"/>
              </a:ext>
            </a:extLst>
          </p:cNvPr>
          <p:cNvSpPr/>
          <p:nvPr/>
        </p:nvSpPr>
        <p:spPr>
          <a:xfrm>
            <a:off x="10492248" y="4278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25" name="Rectangle 824">
            <a:extLst>
              <a:ext uri="{FF2B5EF4-FFF2-40B4-BE49-F238E27FC236}">
                <a16:creationId xmlns:a16="http://schemas.microsoft.com/office/drawing/2014/main" id="{CA6A871B-7F9F-90E9-858B-BD1169359EC0}"/>
              </a:ext>
            </a:extLst>
          </p:cNvPr>
          <p:cNvSpPr/>
          <p:nvPr/>
        </p:nvSpPr>
        <p:spPr>
          <a:xfrm>
            <a:off x="10168248" y="4278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26" name="Rectangle 825">
            <a:extLst>
              <a:ext uri="{FF2B5EF4-FFF2-40B4-BE49-F238E27FC236}">
                <a16:creationId xmlns:a16="http://schemas.microsoft.com/office/drawing/2014/main" id="{262ACCB1-142D-90F6-CBCB-AB6B65B1CE5C}"/>
              </a:ext>
            </a:extLst>
          </p:cNvPr>
          <p:cNvSpPr/>
          <p:nvPr/>
        </p:nvSpPr>
        <p:spPr>
          <a:xfrm>
            <a:off x="10492248" y="4602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27" name="Rectangle 826">
            <a:extLst>
              <a:ext uri="{FF2B5EF4-FFF2-40B4-BE49-F238E27FC236}">
                <a16:creationId xmlns:a16="http://schemas.microsoft.com/office/drawing/2014/main" id="{BB2BA16B-321C-CB03-2CA9-CE698CAE22F8}"/>
              </a:ext>
            </a:extLst>
          </p:cNvPr>
          <p:cNvSpPr/>
          <p:nvPr/>
        </p:nvSpPr>
        <p:spPr>
          <a:xfrm>
            <a:off x="10168248" y="4602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28" name="Rectangle 827">
            <a:extLst>
              <a:ext uri="{FF2B5EF4-FFF2-40B4-BE49-F238E27FC236}">
                <a16:creationId xmlns:a16="http://schemas.microsoft.com/office/drawing/2014/main" id="{6C662381-8352-AE0D-A965-0CFDD27928A4}"/>
              </a:ext>
            </a:extLst>
          </p:cNvPr>
          <p:cNvSpPr/>
          <p:nvPr/>
        </p:nvSpPr>
        <p:spPr>
          <a:xfrm>
            <a:off x="10492248" y="4926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29" name="Rectangle 828">
            <a:extLst>
              <a:ext uri="{FF2B5EF4-FFF2-40B4-BE49-F238E27FC236}">
                <a16:creationId xmlns:a16="http://schemas.microsoft.com/office/drawing/2014/main" id="{3190CA17-5912-6334-D161-500FD8F83ACF}"/>
              </a:ext>
            </a:extLst>
          </p:cNvPr>
          <p:cNvSpPr/>
          <p:nvPr/>
        </p:nvSpPr>
        <p:spPr>
          <a:xfrm>
            <a:off x="10168248" y="4926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30" name="Rectangle 829">
            <a:extLst>
              <a:ext uri="{FF2B5EF4-FFF2-40B4-BE49-F238E27FC236}">
                <a16:creationId xmlns:a16="http://schemas.microsoft.com/office/drawing/2014/main" id="{63785D89-DD37-407C-A8EE-FB030DCDD3DD}"/>
              </a:ext>
            </a:extLst>
          </p:cNvPr>
          <p:cNvSpPr/>
          <p:nvPr/>
        </p:nvSpPr>
        <p:spPr>
          <a:xfrm>
            <a:off x="10492248" y="5250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31" name="Rectangle 830">
            <a:extLst>
              <a:ext uri="{FF2B5EF4-FFF2-40B4-BE49-F238E27FC236}">
                <a16:creationId xmlns:a16="http://schemas.microsoft.com/office/drawing/2014/main" id="{49D20F57-16D7-7E4A-BE08-F46A84778F87}"/>
              </a:ext>
            </a:extLst>
          </p:cNvPr>
          <p:cNvSpPr/>
          <p:nvPr/>
        </p:nvSpPr>
        <p:spPr>
          <a:xfrm>
            <a:off x="10168248" y="5250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32" name="Rectangle 831">
            <a:extLst>
              <a:ext uri="{FF2B5EF4-FFF2-40B4-BE49-F238E27FC236}">
                <a16:creationId xmlns:a16="http://schemas.microsoft.com/office/drawing/2014/main" id="{B280B74C-2CB2-7244-3DAB-88F6F18570CA}"/>
              </a:ext>
            </a:extLst>
          </p:cNvPr>
          <p:cNvSpPr/>
          <p:nvPr/>
        </p:nvSpPr>
        <p:spPr>
          <a:xfrm>
            <a:off x="10492248" y="557339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33" name="Rectangle 832">
            <a:extLst>
              <a:ext uri="{FF2B5EF4-FFF2-40B4-BE49-F238E27FC236}">
                <a16:creationId xmlns:a16="http://schemas.microsoft.com/office/drawing/2014/main" id="{6368899E-AA5F-55CA-EF0E-BB6E901C64EA}"/>
              </a:ext>
            </a:extLst>
          </p:cNvPr>
          <p:cNvSpPr/>
          <p:nvPr/>
        </p:nvSpPr>
        <p:spPr>
          <a:xfrm>
            <a:off x="10168248" y="557339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34" name="Rectangle 833">
            <a:extLst>
              <a:ext uri="{FF2B5EF4-FFF2-40B4-BE49-F238E27FC236}">
                <a16:creationId xmlns:a16="http://schemas.microsoft.com/office/drawing/2014/main" id="{5480B1D4-FC0D-8E6E-3589-294A0C6F2682}"/>
              </a:ext>
            </a:extLst>
          </p:cNvPr>
          <p:cNvSpPr/>
          <p:nvPr/>
        </p:nvSpPr>
        <p:spPr>
          <a:xfrm>
            <a:off x="10492248" y="589751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35" name="Rectangle 834">
            <a:extLst>
              <a:ext uri="{FF2B5EF4-FFF2-40B4-BE49-F238E27FC236}">
                <a16:creationId xmlns:a16="http://schemas.microsoft.com/office/drawing/2014/main" id="{20B51FB9-84D3-5096-AE68-2FB3911CE424}"/>
              </a:ext>
            </a:extLst>
          </p:cNvPr>
          <p:cNvSpPr/>
          <p:nvPr/>
        </p:nvSpPr>
        <p:spPr>
          <a:xfrm>
            <a:off x="10168248" y="589751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36" name="Rectangle 835">
            <a:extLst>
              <a:ext uri="{FF2B5EF4-FFF2-40B4-BE49-F238E27FC236}">
                <a16:creationId xmlns:a16="http://schemas.microsoft.com/office/drawing/2014/main" id="{1B0C7172-2F32-8BC7-D498-2AE739A74D8D}"/>
              </a:ext>
            </a:extLst>
          </p:cNvPr>
          <p:cNvSpPr/>
          <p:nvPr/>
        </p:nvSpPr>
        <p:spPr>
          <a:xfrm>
            <a:off x="7576248" y="4280401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37" name="Rectangle 836">
            <a:extLst>
              <a:ext uri="{FF2B5EF4-FFF2-40B4-BE49-F238E27FC236}">
                <a16:creationId xmlns:a16="http://schemas.microsoft.com/office/drawing/2014/main" id="{E8E0B82C-B020-6CFC-E239-25E1FC25120C}"/>
              </a:ext>
            </a:extLst>
          </p:cNvPr>
          <p:cNvSpPr/>
          <p:nvPr/>
        </p:nvSpPr>
        <p:spPr>
          <a:xfrm>
            <a:off x="7900248" y="4280401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38" name="Rectangle 837">
            <a:extLst>
              <a:ext uri="{FF2B5EF4-FFF2-40B4-BE49-F238E27FC236}">
                <a16:creationId xmlns:a16="http://schemas.microsoft.com/office/drawing/2014/main" id="{733302B4-77B6-418A-4074-A787A4FBF0F3}"/>
              </a:ext>
            </a:extLst>
          </p:cNvPr>
          <p:cNvSpPr/>
          <p:nvPr/>
        </p:nvSpPr>
        <p:spPr>
          <a:xfrm>
            <a:off x="8224248" y="4604401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39" name="Rectangle 838">
            <a:extLst>
              <a:ext uri="{FF2B5EF4-FFF2-40B4-BE49-F238E27FC236}">
                <a16:creationId xmlns:a16="http://schemas.microsoft.com/office/drawing/2014/main" id="{F0883C71-980C-3C53-EFB6-F484C08E0C5C}"/>
              </a:ext>
            </a:extLst>
          </p:cNvPr>
          <p:cNvSpPr/>
          <p:nvPr/>
        </p:nvSpPr>
        <p:spPr>
          <a:xfrm>
            <a:off x="7576248" y="4604401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40" name="Rectangle 839">
            <a:extLst>
              <a:ext uri="{FF2B5EF4-FFF2-40B4-BE49-F238E27FC236}">
                <a16:creationId xmlns:a16="http://schemas.microsoft.com/office/drawing/2014/main" id="{9912B898-CE34-93CF-F037-C7FDE79CBA33}"/>
              </a:ext>
            </a:extLst>
          </p:cNvPr>
          <p:cNvSpPr/>
          <p:nvPr/>
        </p:nvSpPr>
        <p:spPr>
          <a:xfrm>
            <a:off x="7900248" y="4604401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41" name="Rectangle 840">
            <a:extLst>
              <a:ext uri="{FF2B5EF4-FFF2-40B4-BE49-F238E27FC236}">
                <a16:creationId xmlns:a16="http://schemas.microsoft.com/office/drawing/2014/main" id="{C8B64828-D41B-E2E2-04A9-3EF8315EA820}"/>
              </a:ext>
            </a:extLst>
          </p:cNvPr>
          <p:cNvSpPr/>
          <p:nvPr/>
        </p:nvSpPr>
        <p:spPr>
          <a:xfrm>
            <a:off x="8224248" y="4928401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42" name="Rectangle 841">
            <a:extLst>
              <a:ext uri="{FF2B5EF4-FFF2-40B4-BE49-F238E27FC236}">
                <a16:creationId xmlns:a16="http://schemas.microsoft.com/office/drawing/2014/main" id="{BFFA4249-D5E5-AB08-0911-A2DE7EF8919D}"/>
              </a:ext>
            </a:extLst>
          </p:cNvPr>
          <p:cNvSpPr/>
          <p:nvPr/>
        </p:nvSpPr>
        <p:spPr>
          <a:xfrm>
            <a:off x="9844248" y="427896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43" name="Rectangle 842">
            <a:extLst>
              <a:ext uri="{FF2B5EF4-FFF2-40B4-BE49-F238E27FC236}">
                <a16:creationId xmlns:a16="http://schemas.microsoft.com/office/drawing/2014/main" id="{A4818F8A-C627-75FD-62A9-4B0E969D9EA9}"/>
              </a:ext>
            </a:extLst>
          </p:cNvPr>
          <p:cNvSpPr/>
          <p:nvPr/>
        </p:nvSpPr>
        <p:spPr>
          <a:xfrm>
            <a:off x="8872248" y="427896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44" name="Rectangle 843">
            <a:extLst>
              <a:ext uri="{FF2B5EF4-FFF2-40B4-BE49-F238E27FC236}">
                <a16:creationId xmlns:a16="http://schemas.microsoft.com/office/drawing/2014/main" id="{F933224F-92D5-357C-2BB8-468D1CDDAF9F}"/>
              </a:ext>
            </a:extLst>
          </p:cNvPr>
          <p:cNvSpPr/>
          <p:nvPr/>
        </p:nvSpPr>
        <p:spPr>
          <a:xfrm>
            <a:off x="9196248" y="427896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45" name="Rectangle 844">
            <a:extLst>
              <a:ext uri="{FF2B5EF4-FFF2-40B4-BE49-F238E27FC236}">
                <a16:creationId xmlns:a16="http://schemas.microsoft.com/office/drawing/2014/main" id="{A7F4CFB6-2FE1-42DA-2CEE-9A7F9F3EE360}"/>
              </a:ext>
            </a:extLst>
          </p:cNvPr>
          <p:cNvSpPr/>
          <p:nvPr/>
        </p:nvSpPr>
        <p:spPr>
          <a:xfrm>
            <a:off x="9520248" y="427896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46" name="Rectangle 845">
            <a:extLst>
              <a:ext uri="{FF2B5EF4-FFF2-40B4-BE49-F238E27FC236}">
                <a16:creationId xmlns:a16="http://schemas.microsoft.com/office/drawing/2014/main" id="{67DE2005-843C-9434-8775-437E09A925DA}"/>
              </a:ext>
            </a:extLst>
          </p:cNvPr>
          <p:cNvSpPr/>
          <p:nvPr/>
        </p:nvSpPr>
        <p:spPr>
          <a:xfrm>
            <a:off x="9844248" y="460296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47" name="Rectangle 846">
            <a:extLst>
              <a:ext uri="{FF2B5EF4-FFF2-40B4-BE49-F238E27FC236}">
                <a16:creationId xmlns:a16="http://schemas.microsoft.com/office/drawing/2014/main" id="{4EE9E588-89BC-B65B-40CD-559F65A92C84}"/>
              </a:ext>
            </a:extLst>
          </p:cNvPr>
          <p:cNvSpPr/>
          <p:nvPr/>
        </p:nvSpPr>
        <p:spPr>
          <a:xfrm>
            <a:off x="8872248" y="460296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48" name="Rectangle 847">
            <a:extLst>
              <a:ext uri="{FF2B5EF4-FFF2-40B4-BE49-F238E27FC236}">
                <a16:creationId xmlns:a16="http://schemas.microsoft.com/office/drawing/2014/main" id="{659C4ED2-C32C-5CE3-4F3B-1D9D4B37AB74}"/>
              </a:ext>
            </a:extLst>
          </p:cNvPr>
          <p:cNvSpPr/>
          <p:nvPr/>
        </p:nvSpPr>
        <p:spPr>
          <a:xfrm>
            <a:off x="8548248" y="460296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49" name="Rectangle 848">
            <a:extLst>
              <a:ext uri="{FF2B5EF4-FFF2-40B4-BE49-F238E27FC236}">
                <a16:creationId xmlns:a16="http://schemas.microsoft.com/office/drawing/2014/main" id="{7C4D1997-7E2E-B32B-D9DD-4E0EC614D1F1}"/>
              </a:ext>
            </a:extLst>
          </p:cNvPr>
          <p:cNvSpPr/>
          <p:nvPr/>
        </p:nvSpPr>
        <p:spPr>
          <a:xfrm>
            <a:off x="9844248" y="492696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50" name="Rectangle 849">
            <a:extLst>
              <a:ext uri="{FF2B5EF4-FFF2-40B4-BE49-F238E27FC236}">
                <a16:creationId xmlns:a16="http://schemas.microsoft.com/office/drawing/2014/main" id="{F73DA4E2-80BD-F71D-6F5E-C152A6BAB634}"/>
              </a:ext>
            </a:extLst>
          </p:cNvPr>
          <p:cNvSpPr/>
          <p:nvPr/>
        </p:nvSpPr>
        <p:spPr>
          <a:xfrm>
            <a:off x="9196248" y="492696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51" name="Rectangle 850">
            <a:extLst>
              <a:ext uri="{FF2B5EF4-FFF2-40B4-BE49-F238E27FC236}">
                <a16:creationId xmlns:a16="http://schemas.microsoft.com/office/drawing/2014/main" id="{EEE56CB7-D986-B0EC-F26E-9A6954259FA7}"/>
              </a:ext>
            </a:extLst>
          </p:cNvPr>
          <p:cNvSpPr/>
          <p:nvPr/>
        </p:nvSpPr>
        <p:spPr>
          <a:xfrm>
            <a:off x="9520248" y="492696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52" name="Rectangle 851">
            <a:extLst>
              <a:ext uri="{FF2B5EF4-FFF2-40B4-BE49-F238E27FC236}">
                <a16:creationId xmlns:a16="http://schemas.microsoft.com/office/drawing/2014/main" id="{937BAF41-4891-F3B5-1BFC-A6DC7379D05A}"/>
              </a:ext>
            </a:extLst>
          </p:cNvPr>
          <p:cNvSpPr/>
          <p:nvPr/>
        </p:nvSpPr>
        <p:spPr>
          <a:xfrm>
            <a:off x="8548248" y="492696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53" name="Rectangle 852">
            <a:extLst>
              <a:ext uri="{FF2B5EF4-FFF2-40B4-BE49-F238E27FC236}">
                <a16:creationId xmlns:a16="http://schemas.microsoft.com/office/drawing/2014/main" id="{08BECA25-6CCF-20DE-5A25-EB28CA1B8624}"/>
              </a:ext>
            </a:extLst>
          </p:cNvPr>
          <p:cNvSpPr/>
          <p:nvPr/>
        </p:nvSpPr>
        <p:spPr>
          <a:xfrm>
            <a:off x="7252248" y="5574831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54" name="Rectangle 853">
            <a:extLst>
              <a:ext uri="{FF2B5EF4-FFF2-40B4-BE49-F238E27FC236}">
                <a16:creationId xmlns:a16="http://schemas.microsoft.com/office/drawing/2014/main" id="{7FCE3376-9516-918B-38E2-C2B6E70E823F}"/>
              </a:ext>
            </a:extLst>
          </p:cNvPr>
          <p:cNvSpPr/>
          <p:nvPr/>
        </p:nvSpPr>
        <p:spPr>
          <a:xfrm>
            <a:off x="9520248" y="525048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55" name="Rectangle 854">
            <a:extLst>
              <a:ext uri="{FF2B5EF4-FFF2-40B4-BE49-F238E27FC236}">
                <a16:creationId xmlns:a16="http://schemas.microsoft.com/office/drawing/2014/main" id="{C9516298-F027-5C51-8C70-4D6F7D7D325E}"/>
              </a:ext>
            </a:extLst>
          </p:cNvPr>
          <p:cNvSpPr/>
          <p:nvPr/>
        </p:nvSpPr>
        <p:spPr>
          <a:xfrm>
            <a:off x="9196248" y="460296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9C509D2-0859-CCEA-4ECC-D206FCA2C327}"/>
              </a:ext>
            </a:extLst>
          </p:cNvPr>
          <p:cNvSpPr txBox="1"/>
          <p:nvPr/>
        </p:nvSpPr>
        <p:spPr>
          <a:xfrm rot="16200000">
            <a:off x="-3257237" y="3244335"/>
            <a:ext cx="6858002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/>
              <a:t>DILATION</a:t>
            </a:r>
          </a:p>
        </p:txBody>
      </p:sp>
    </p:spTree>
    <p:extLst>
      <p:ext uri="{BB962C8B-B14F-4D97-AF65-F5344CB8AC3E}">
        <p14:creationId xmlns:p14="http://schemas.microsoft.com/office/powerpoint/2010/main" val="3656033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384D01-AE3E-B69F-8265-2F6673CA1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ctangle 295">
            <a:extLst>
              <a:ext uri="{FF2B5EF4-FFF2-40B4-BE49-F238E27FC236}">
                <a16:creationId xmlns:a16="http://schemas.microsoft.com/office/drawing/2014/main" id="{6CDBEA1C-72A1-E11D-245A-AB0643DA414A}"/>
              </a:ext>
            </a:extLst>
          </p:cNvPr>
          <p:cNvSpPr/>
          <p:nvPr/>
        </p:nvSpPr>
        <p:spPr>
          <a:xfrm>
            <a:off x="9520248" y="1280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4E70D2-1960-9223-8FB4-EE58257957ED}"/>
              </a:ext>
            </a:extLst>
          </p:cNvPr>
          <p:cNvSpPr/>
          <p:nvPr/>
        </p:nvSpPr>
        <p:spPr>
          <a:xfrm>
            <a:off x="3526248" y="3124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D46EE1-AFF4-D60B-2EF0-D13D3EFD94AC}"/>
              </a:ext>
            </a:extLst>
          </p:cNvPr>
          <p:cNvSpPr/>
          <p:nvPr/>
        </p:nvSpPr>
        <p:spPr>
          <a:xfrm>
            <a:off x="2554248" y="31392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DF505D-B7FD-02E2-E294-E989F83D4A47}"/>
              </a:ext>
            </a:extLst>
          </p:cNvPr>
          <p:cNvSpPr/>
          <p:nvPr/>
        </p:nvSpPr>
        <p:spPr>
          <a:xfrm>
            <a:off x="2878248" y="31368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834EE6-8323-6E38-FF92-6A833C5791BD}"/>
              </a:ext>
            </a:extLst>
          </p:cNvPr>
          <p:cNvSpPr/>
          <p:nvPr/>
        </p:nvSpPr>
        <p:spPr>
          <a:xfrm>
            <a:off x="3202248" y="31344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2820CD-CADA-9BCA-9DCC-18D6ABB5760D}"/>
              </a:ext>
            </a:extLst>
          </p:cNvPr>
          <p:cNvSpPr/>
          <p:nvPr/>
        </p:nvSpPr>
        <p:spPr>
          <a:xfrm>
            <a:off x="2230248" y="31392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CA3FBC-9B63-1170-0C16-2AEC44E8F983}"/>
              </a:ext>
            </a:extLst>
          </p:cNvPr>
          <p:cNvSpPr/>
          <p:nvPr/>
        </p:nvSpPr>
        <p:spPr>
          <a:xfrm>
            <a:off x="3526248" y="63744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5DFEFD-869C-B2BC-450D-FED7D91C8661}"/>
              </a:ext>
            </a:extLst>
          </p:cNvPr>
          <p:cNvSpPr/>
          <p:nvPr/>
        </p:nvSpPr>
        <p:spPr>
          <a:xfrm>
            <a:off x="2554248" y="63635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5EA86B-F0AB-42F3-4541-83F15B7EA01E}"/>
              </a:ext>
            </a:extLst>
          </p:cNvPr>
          <p:cNvSpPr/>
          <p:nvPr/>
        </p:nvSpPr>
        <p:spPr>
          <a:xfrm>
            <a:off x="2878248" y="63611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AE8AD0-DBDB-2EC6-5B4D-E5A26EB6E107}"/>
              </a:ext>
            </a:extLst>
          </p:cNvPr>
          <p:cNvSpPr/>
          <p:nvPr/>
        </p:nvSpPr>
        <p:spPr>
          <a:xfrm>
            <a:off x="3202248" y="63587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AA1A23-B3C0-921B-106D-6474CFF034A1}"/>
              </a:ext>
            </a:extLst>
          </p:cNvPr>
          <p:cNvSpPr/>
          <p:nvPr/>
        </p:nvSpPr>
        <p:spPr>
          <a:xfrm>
            <a:off x="2230248" y="63635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3A851C-4638-4F9A-BA9D-C02BA61F21F4}"/>
              </a:ext>
            </a:extLst>
          </p:cNvPr>
          <p:cNvSpPr/>
          <p:nvPr/>
        </p:nvSpPr>
        <p:spPr>
          <a:xfrm>
            <a:off x="3526248" y="9604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541DBE-F0C3-125D-8A60-082F2DCE96E6}"/>
              </a:ext>
            </a:extLst>
          </p:cNvPr>
          <p:cNvSpPr/>
          <p:nvPr/>
        </p:nvSpPr>
        <p:spPr>
          <a:xfrm>
            <a:off x="2554248" y="9604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A6696A-37AB-9DF6-2799-2F75A47F9EE9}"/>
              </a:ext>
            </a:extLst>
          </p:cNvPr>
          <p:cNvSpPr/>
          <p:nvPr/>
        </p:nvSpPr>
        <p:spPr>
          <a:xfrm>
            <a:off x="2878248" y="960482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31C663-0025-5615-C589-B510DAA8303C}"/>
              </a:ext>
            </a:extLst>
          </p:cNvPr>
          <p:cNvSpPr/>
          <p:nvPr/>
        </p:nvSpPr>
        <p:spPr>
          <a:xfrm>
            <a:off x="3202248" y="960482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C12BAD-2F92-F074-C896-DF5CD96A1501}"/>
              </a:ext>
            </a:extLst>
          </p:cNvPr>
          <p:cNvSpPr/>
          <p:nvPr/>
        </p:nvSpPr>
        <p:spPr>
          <a:xfrm>
            <a:off x="2230248" y="9604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3929F7-ED6F-3CD3-E38C-22974293E83F}"/>
              </a:ext>
            </a:extLst>
          </p:cNvPr>
          <p:cNvSpPr/>
          <p:nvPr/>
        </p:nvSpPr>
        <p:spPr>
          <a:xfrm>
            <a:off x="3526248" y="1284482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F80364-C475-A5B6-E3ED-4DF902329604}"/>
              </a:ext>
            </a:extLst>
          </p:cNvPr>
          <p:cNvSpPr/>
          <p:nvPr/>
        </p:nvSpPr>
        <p:spPr>
          <a:xfrm>
            <a:off x="2554248" y="12844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2EE8CB-54DA-E177-D712-F287AAFEA864}"/>
              </a:ext>
            </a:extLst>
          </p:cNvPr>
          <p:cNvSpPr/>
          <p:nvPr/>
        </p:nvSpPr>
        <p:spPr>
          <a:xfrm>
            <a:off x="2878248" y="1284482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D50395-6A33-80D3-E08B-495E791591FD}"/>
              </a:ext>
            </a:extLst>
          </p:cNvPr>
          <p:cNvSpPr/>
          <p:nvPr/>
        </p:nvSpPr>
        <p:spPr>
          <a:xfrm>
            <a:off x="3202248" y="1284482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1A6A83-22FF-ECA7-1210-F0E7522152B1}"/>
              </a:ext>
            </a:extLst>
          </p:cNvPr>
          <p:cNvSpPr/>
          <p:nvPr/>
        </p:nvSpPr>
        <p:spPr>
          <a:xfrm>
            <a:off x="2230248" y="12844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531C34-5166-AFBD-7056-A5BC19623463}"/>
              </a:ext>
            </a:extLst>
          </p:cNvPr>
          <p:cNvSpPr/>
          <p:nvPr/>
        </p:nvSpPr>
        <p:spPr>
          <a:xfrm>
            <a:off x="3526248" y="1608482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2E4447-C32F-D3DE-CE99-52AD777D3FA4}"/>
              </a:ext>
            </a:extLst>
          </p:cNvPr>
          <p:cNvSpPr/>
          <p:nvPr/>
        </p:nvSpPr>
        <p:spPr>
          <a:xfrm>
            <a:off x="2554248" y="16084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15BB50-618F-9BF2-063A-F889464FEB1C}"/>
              </a:ext>
            </a:extLst>
          </p:cNvPr>
          <p:cNvSpPr/>
          <p:nvPr/>
        </p:nvSpPr>
        <p:spPr>
          <a:xfrm>
            <a:off x="2878248" y="16084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6C61B27-E50E-73E0-E161-5878585B7DD7}"/>
              </a:ext>
            </a:extLst>
          </p:cNvPr>
          <p:cNvSpPr/>
          <p:nvPr/>
        </p:nvSpPr>
        <p:spPr>
          <a:xfrm>
            <a:off x="3202248" y="16084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6D03CD6-6D9F-FC06-AC67-BEEE6754EC66}"/>
              </a:ext>
            </a:extLst>
          </p:cNvPr>
          <p:cNvSpPr/>
          <p:nvPr/>
        </p:nvSpPr>
        <p:spPr>
          <a:xfrm>
            <a:off x="2230248" y="16084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4FE2FC2-FC83-B71F-5B06-990189FD9D9D}"/>
              </a:ext>
            </a:extLst>
          </p:cNvPr>
          <p:cNvSpPr txBox="1"/>
          <p:nvPr/>
        </p:nvSpPr>
        <p:spPr>
          <a:xfrm>
            <a:off x="659790" y="585609"/>
            <a:ext cx="116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CROSS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65BBD6-8C0B-3FA5-FBB9-652D31BA8BEC}"/>
              </a:ext>
            </a:extLst>
          </p:cNvPr>
          <p:cNvSpPr/>
          <p:nvPr/>
        </p:nvSpPr>
        <p:spPr>
          <a:xfrm>
            <a:off x="5146248" y="311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503AF45-5C4A-DAEB-2EC2-6F1574D1412F}"/>
              </a:ext>
            </a:extLst>
          </p:cNvPr>
          <p:cNvSpPr/>
          <p:nvPr/>
        </p:nvSpPr>
        <p:spPr>
          <a:xfrm>
            <a:off x="4174248" y="3124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6F02742-5BBE-2417-FD55-83F65DCCC30F}"/>
              </a:ext>
            </a:extLst>
          </p:cNvPr>
          <p:cNvSpPr/>
          <p:nvPr/>
        </p:nvSpPr>
        <p:spPr>
          <a:xfrm>
            <a:off x="4498248" y="31224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21118E9-023E-7A32-B241-E5CC8BC7C1C4}"/>
              </a:ext>
            </a:extLst>
          </p:cNvPr>
          <p:cNvSpPr/>
          <p:nvPr/>
        </p:nvSpPr>
        <p:spPr>
          <a:xfrm>
            <a:off x="4822248" y="31200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82269FF-5BB7-AF20-50AE-2A1F9F41DC2B}"/>
              </a:ext>
            </a:extLst>
          </p:cNvPr>
          <p:cNvSpPr/>
          <p:nvPr/>
        </p:nvSpPr>
        <p:spPr>
          <a:xfrm>
            <a:off x="3850248" y="3124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FDA8780-9951-4020-249A-F47D81471264}"/>
              </a:ext>
            </a:extLst>
          </p:cNvPr>
          <p:cNvSpPr/>
          <p:nvPr/>
        </p:nvSpPr>
        <p:spPr>
          <a:xfrm>
            <a:off x="5146248" y="63600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7496F68-8BD1-1D5C-3497-D9C302A08520}"/>
              </a:ext>
            </a:extLst>
          </p:cNvPr>
          <p:cNvSpPr/>
          <p:nvPr/>
        </p:nvSpPr>
        <p:spPr>
          <a:xfrm>
            <a:off x="4174248" y="6349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947EF00-C7DE-FDDE-2B12-F754517F9777}"/>
              </a:ext>
            </a:extLst>
          </p:cNvPr>
          <p:cNvSpPr/>
          <p:nvPr/>
        </p:nvSpPr>
        <p:spPr>
          <a:xfrm>
            <a:off x="4498248" y="63467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CAD9267-D6F6-CC6A-E18E-8D42E5032F65}"/>
              </a:ext>
            </a:extLst>
          </p:cNvPr>
          <p:cNvSpPr/>
          <p:nvPr/>
        </p:nvSpPr>
        <p:spPr>
          <a:xfrm>
            <a:off x="4822248" y="63443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E1933C2-1F63-03E9-B0E8-DDD8C158B573}"/>
              </a:ext>
            </a:extLst>
          </p:cNvPr>
          <p:cNvSpPr/>
          <p:nvPr/>
        </p:nvSpPr>
        <p:spPr>
          <a:xfrm>
            <a:off x="3850248" y="6349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97E7B77-7F67-2543-0017-7F635CB7D2B3}"/>
              </a:ext>
            </a:extLst>
          </p:cNvPr>
          <p:cNvSpPr/>
          <p:nvPr/>
        </p:nvSpPr>
        <p:spPr>
          <a:xfrm>
            <a:off x="5146248" y="959041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836BAFB-B439-9120-8431-444E88C96092}"/>
              </a:ext>
            </a:extLst>
          </p:cNvPr>
          <p:cNvSpPr/>
          <p:nvPr/>
        </p:nvSpPr>
        <p:spPr>
          <a:xfrm>
            <a:off x="4174248" y="959041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B9B6647-709B-0E99-BA25-D3222706B76F}"/>
              </a:ext>
            </a:extLst>
          </p:cNvPr>
          <p:cNvSpPr/>
          <p:nvPr/>
        </p:nvSpPr>
        <p:spPr>
          <a:xfrm>
            <a:off x="4498248" y="959041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8DF5F38-1045-24D4-58E8-444291836E9E}"/>
              </a:ext>
            </a:extLst>
          </p:cNvPr>
          <p:cNvSpPr/>
          <p:nvPr/>
        </p:nvSpPr>
        <p:spPr>
          <a:xfrm>
            <a:off x="4822248" y="959041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75EE22A-5757-4F35-05E3-356EA3FFFF03}"/>
              </a:ext>
            </a:extLst>
          </p:cNvPr>
          <p:cNvSpPr/>
          <p:nvPr/>
        </p:nvSpPr>
        <p:spPr>
          <a:xfrm>
            <a:off x="3850248" y="959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A45AF65-4C16-63E9-A809-B17BD0F53ED7}"/>
              </a:ext>
            </a:extLst>
          </p:cNvPr>
          <p:cNvSpPr/>
          <p:nvPr/>
        </p:nvSpPr>
        <p:spPr>
          <a:xfrm>
            <a:off x="5146248" y="1283041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5791B7A-BDA3-7AFA-E0D0-4807F172D127}"/>
              </a:ext>
            </a:extLst>
          </p:cNvPr>
          <p:cNvSpPr/>
          <p:nvPr/>
        </p:nvSpPr>
        <p:spPr>
          <a:xfrm>
            <a:off x="4174248" y="1283041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FCB23A5-F40C-2CA8-B8E8-56949D829C2E}"/>
              </a:ext>
            </a:extLst>
          </p:cNvPr>
          <p:cNvSpPr/>
          <p:nvPr/>
        </p:nvSpPr>
        <p:spPr>
          <a:xfrm>
            <a:off x="4498248" y="1283041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B527719-DA28-17AD-D2C3-4CFF0BA1AA87}"/>
              </a:ext>
            </a:extLst>
          </p:cNvPr>
          <p:cNvSpPr/>
          <p:nvPr/>
        </p:nvSpPr>
        <p:spPr>
          <a:xfrm>
            <a:off x="4822248" y="1283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56A2FE6-8F67-9F8A-45C5-D19ECD43FCC1}"/>
              </a:ext>
            </a:extLst>
          </p:cNvPr>
          <p:cNvSpPr/>
          <p:nvPr/>
        </p:nvSpPr>
        <p:spPr>
          <a:xfrm>
            <a:off x="3850248" y="1283041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743A4DB-B586-9AC1-ADBB-D35A59EB13A0}"/>
              </a:ext>
            </a:extLst>
          </p:cNvPr>
          <p:cNvSpPr/>
          <p:nvPr/>
        </p:nvSpPr>
        <p:spPr>
          <a:xfrm>
            <a:off x="5146248" y="1607041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13B2932-756D-7D6B-F4E2-A26E9381CAE3}"/>
              </a:ext>
            </a:extLst>
          </p:cNvPr>
          <p:cNvSpPr/>
          <p:nvPr/>
        </p:nvSpPr>
        <p:spPr>
          <a:xfrm>
            <a:off x="4174248" y="1607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EC2E07D-BE66-4492-25FB-94512F959ABD}"/>
              </a:ext>
            </a:extLst>
          </p:cNvPr>
          <p:cNvSpPr/>
          <p:nvPr/>
        </p:nvSpPr>
        <p:spPr>
          <a:xfrm>
            <a:off x="4498248" y="1607041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EC1BC55-B4A7-50DC-6CCA-296C14A740F6}"/>
              </a:ext>
            </a:extLst>
          </p:cNvPr>
          <p:cNvSpPr/>
          <p:nvPr/>
        </p:nvSpPr>
        <p:spPr>
          <a:xfrm>
            <a:off x="4822248" y="1607041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643032D-7E3B-CC3C-CAD4-E5B8A30E68CC}"/>
              </a:ext>
            </a:extLst>
          </p:cNvPr>
          <p:cNvSpPr/>
          <p:nvPr/>
        </p:nvSpPr>
        <p:spPr>
          <a:xfrm>
            <a:off x="3850248" y="1607041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1257617-E2B6-A8DB-6012-F2C148867126}"/>
              </a:ext>
            </a:extLst>
          </p:cNvPr>
          <p:cNvSpPr/>
          <p:nvPr/>
        </p:nvSpPr>
        <p:spPr>
          <a:xfrm>
            <a:off x="3526248" y="1931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69D0D1E-8A82-4140-014D-8CA47FA1FDDB}"/>
              </a:ext>
            </a:extLst>
          </p:cNvPr>
          <p:cNvSpPr/>
          <p:nvPr/>
        </p:nvSpPr>
        <p:spPr>
          <a:xfrm>
            <a:off x="2554248" y="19324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E2DF6CA-CB92-68B7-7A4C-318A9B04BB0D}"/>
              </a:ext>
            </a:extLst>
          </p:cNvPr>
          <p:cNvSpPr/>
          <p:nvPr/>
        </p:nvSpPr>
        <p:spPr>
          <a:xfrm>
            <a:off x="2878248" y="193224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8E54AA7-50BC-FB59-7000-0CB669F27F91}"/>
              </a:ext>
            </a:extLst>
          </p:cNvPr>
          <p:cNvSpPr/>
          <p:nvPr/>
        </p:nvSpPr>
        <p:spPr>
          <a:xfrm>
            <a:off x="3202248" y="193200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221806E-B49E-0181-20A8-6791712E65FC}"/>
              </a:ext>
            </a:extLst>
          </p:cNvPr>
          <p:cNvSpPr/>
          <p:nvPr/>
        </p:nvSpPr>
        <p:spPr>
          <a:xfrm>
            <a:off x="2230248" y="19324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29F9393-6D80-36FD-D34A-7FDA8A3F34FD}"/>
              </a:ext>
            </a:extLst>
          </p:cNvPr>
          <p:cNvSpPr/>
          <p:nvPr/>
        </p:nvSpPr>
        <p:spPr>
          <a:xfrm>
            <a:off x="3526248" y="225600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92C0AC4-512D-7FCB-B0F2-C33683F39CD1}"/>
              </a:ext>
            </a:extLst>
          </p:cNvPr>
          <p:cNvSpPr/>
          <p:nvPr/>
        </p:nvSpPr>
        <p:spPr>
          <a:xfrm>
            <a:off x="2554248" y="2254912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5B33F51-39B2-5AC6-2C75-5E4E665DD130}"/>
              </a:ext>
            </a:extLst>
          </p:cNvPr>
          <p:cNvSpPr/>
          <p:nvPr/>
        </p:nvSpPr>
        <p:spPr>
          <a:xfrm>
            <a:off x="2878248" y="225467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9ABD289-F8EE-11AB-EFA2-DCD69D9630C2}"/>
              </a:ext>
            </a:extLst>
          </p:cNvPr>
          <p:cNvSpPr/>
          <p:nvPr/>
        </p:nvSpPr>
        <p:spPr>
          <a:xfrm>
            <a:off x="3202248" y="225443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5C48557-1029-C7FC-AF30-6AF1D1225171}"/>
              </a:ext>
            </a:extLst>
          </p:cNvPr>
          <p:cNvSpPr/>
          <p:nvPr/>
        </p:nvSpPr>
        <p:spPr>
          <a:xfrm>
            <a:off x="2230248" y="22549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63D82D0-FD5E-DC85-DAD8-FB650C00663B}"/>
              </a:ext>
            </a:extLst>
          </p:cNvPr>
          <p:cNvSpPr/>
          <p:nvPr/>
        </p:nvSpPr>
        <p:spPr>
          <a:xfrm>
            <a:off x="3526248" y="2579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773E854-6DF8-122E-2B2C-8C3DA0F61EF3}"/>
              </a:ext>
            </a:extLst>
          </p:cNvPr>
          <p:cNvSpPr/>
          <p:nvPr/>
        </p:nvSpPr>
        <p:spPr>
          <a:xfrm>
            <a:off x="2554248" y="2579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64806B5-321B-C59D-C3EC-9C1A448D0C4E}"/>
              </a:ext>
            </a:extLst>
          </p:cNvPr>
          <p:cNvSpPr/>
          <p:nvPr/>
        </p:nvSpPr>
        <p:spPr>
          <a:xfrm>
            <a:off x="2878248" y="2579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7CE5033-6FA8-FFBA-CF56-FC421E7A10FD}"/>
              </a:ext>
            </a:extLst>
          </p:cNvPr>
          <p:cNvSpPr/>
          <p:nvPr/>
        </p:nvSpPr>
        <p:spPr>
          <a:xfrm>
            <a:off x="3202248" y="2579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F7D642B-F04C-A632-856B-40EF45BEB7AB}"/>
              </a:ext>
            </a:extLst>
          </p:cNvPr>
          <p:cNvSpPr/>
          <p:nvPr/>
        </p:nvSpPr>
        <p:spPr>
          <a:xfrm>
            <a:off x="2230248" y="2579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02D59CD-EDBB-F55B-94AD-0DE613F3A14C}"/>
              </a:ext>
            </a:extLst>
          </p:cNvPr>
          <p:cNvSpPr/>
          <p:nvPr/>
        </p:nvSpPr>
        <p:spPr>
          <a:xfrm>
            <a:off x="5146248" y="1929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8B5D7AC-167A-8D27-1581-588AB600E7D9}"/>
              </a:ext>
            </a:extLst>
          </p:cNvPr>
          <p:cNvSpPr/>
          <p:nvPr/>
        </p:nvSpPr>
        <p:spPr>
          <a:xfrm>
            <a:off x="4174248" y="1931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99A6925-5683-5141-971B-9BE41AD6B720}"/>
              </a:ext>
            </a:extLst>
          </p:cNvPr>
          <p:cNvSpPr/>
          <p:nvPr/>
        </p:nvSpPr>
        <p:spPr>
          <a:xfrm>
            <a:off x="4498248" y="19308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F1DFC0AC-F5E3-7A4A-45E9-FDDD1FE57FCC}"/>
              </a:ext>
            </a:extLst>
          </p:cNvPr>
          <p:cNvSpPr/>
          <p:nvPr/>
        </p:nvSpPr>
        <p:spPr>
          <a:xfrm>
            <a:off x="4822248" y="1930561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6052F50-F739-F95E-70E3-2AE510A3EFAE}"/>
              </a:ext>
            </a:extLst>
          </p:cNvPr>
          <p:cNvSpPr/>
          <p:nvPr/>
        </p:nvSpPr>
        <p:spPr>
          <a:xfrm>
            <a:off x="3850248" y="1931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1046CDE-E4F9-47ED-4BB8-FEFC8E3FFF45}"/>
              </a:ext>
            </a:extLst>
          </p:cNvPr>
          <p:cNvSpPr/>
          <p:nvPr/>
        </p:nvSpPr>
        <p:spPr>
          <a:xfrm>
            <a:off x="5146248" y="225456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87CA9883-93C5-F40B-4661-29E3D83C0263}"/>
              </a:ext>
            </a:extLst>
          </p:cNvPr>
          <p:cNvSpPr/>
          <p:nvPr/>
        </p:nvSpPr>
        <p:spPr>
          <a:xfrm>
            <a:off x="4174248" y="225347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2F27106-66B5-36FE-EAEC-1CC11ABEB093}"/>
              </a:ext>
            </a:extLst>
          </p:cNvPr>
          <p:cNvSpPr/>
          <p:nvPr/>
        </p:nvSpPr>
        <p:spPr>
          <a:xfrm>
            <a:off x="4498248" y="225323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2F6478A-251F-CD80-E0F5-7585A53F6B38}"/>
              </a:ext>
            </a:extLst>
          </p:cNvPr>
          <p:cNvSpPr/>
          <p:nvPr/>
        </p:nvSpPr>
        <p:spPr>
          <a:xfrm>
            <a:off x="4822248" y="225299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D57EDAF-DBE6-4504-6E3E-0CD8A696A10D}"/>
              </a:ext>
            </a:extLst>
          </p:cNvPr>
          <p:cNvSpPr/>
          <p:nvPr/>
        </p:nvSpPr>
        <p:spPr>
          <a:xfrm>
            <a:off x="3850248" y="225347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F5E4509-479E-355F-5C2B-8159365AAE50}"/>
              </a:ext>
            </a:extLst>
          </p:cNvPr>
          <p:cNvSpPr/>
          <p:nvPr/>
        </p:nvSpPr>
        <p:spPr>
          <a:xfrm>
            <a:off x="5146248" y="2577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DA23E9D-CFE3-DED8-C7CC-CAE1CF8A5E40}"/>
              </a:ext>
            </a:extLst>
          </p:cNvPr>
          <p:cNvSpPr/>
          <p:nvPr/>
        </p:nvSpPr>
        <p:spPr>
          <a:xfrm>
            <a:off x="4174248" y="2577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CBFC468-0764-4712-BBEC-E3EA5E18B279}"/>
              </a:ext>
            </a:extLst>
          </p:cNvPr>
          <p:cNvSpPr/>
          <p:nvPr/>
        </p:nvSpPr>
        <p:spPr>
          <a:xfrm>
            <a:off x="4498248" y="2577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9AC212A-E59D-F95E-78C2-9B8E6B29568B}"/>
              </a:ext>
            </a:extLst>
          </p:cNvPr>
          <p:cNvSpPr/>
          <p:nvPr/>
        </p:nvSpPr>
        <p:spPr>
          <a:xfrm>
            <a:off x="4822248" y="2577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5C88D8E3-B209-19E9-3F0D-DB37BEB817FC}"/>
              </a:ext>
            </a:extLst>
          </p:cNvPr>
          <p:cNvSpPr/>
          <p:nvPr/>
        </p:nvSpPr>
        <p:spPr>
          <a:xfrm>
            <a:off x="3850248" y="2577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7875CD0-5E35-8934-4167-683C9BB75D40}"/>
              </a:ext>
            </a:extLst>
          </p:cNvPr>
          <p:cNvSpPr/>
          <p:nvPr/>
        </p:nvSpPr>
        <p:spPr>
          <a:xfrm>
            <a:off x="5794248" y="3124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EF52FD6-F632-E70B-928D-30C3AFFD5F62}"/>
              </a:ext>
            </a:extLst>
          </p:cNvPr>
          <p:cNvSpPr/>
          <p:nvPr/>
        </p:nvSpPr>
        <p:spPr>
          <a:xfrm>
            <a:off x="5470248" y="3124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8FB55CC-2B38-C17E-53FC-D301DCD260C1}"/>
              </a:ext>
            </a:extLst>
          </p:cNvPr>
          <p:cNvSpPr/>
          <p:nvPr/>
        </p:nvSpPr>
        <p:spPr>
          <a:xfrm>
            <a:off x="5794248" y="6349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4C3B2B64-AC12-A5C5-375E-6FB45B1FE9C8}"/>
              </a:ext>
            </a:extLst>
          </p:cNvPr>
          <p:cNvSpPr/>
          <p:nvPr/>
        </p:nvSpPr>
        <p:spPr>
          <a:xfrm>
            <a:off x="5470248" y="6349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E83AF32-0853-053C-B0AD-2D817E59CD9D}"/>
              </a:ext>
            </a:extLst>
          </p:cNvPr>
          <p:cNvSpPr/>
          <p:nvPr/>
        </p:nvSpPr>
        <p:spPr>
          <a:xfrm>
            <a:off x="5794248" y="959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0B25DE2-98EC-3595-89BB-0579613B46AF}"/>
              </a:ext>
            </a:extLst>
          </p:cNvPr>
          <p:cNvSpPr/>
          <p:nvPr/>
        </p:nvSpPr>
        <p:spPr>
          <a:xfrm>
            <a:off x="5470248" y="959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482C59B3-6D44-388F-A2A1-7C81B1E33640}"/>
              </a:ext>
            </a:extLst>
          </p:cNvPr>
          <p:cNvSpPr/>
          <p:nvPr/>
        </p:nvSpPr>
        <p:spPr>
          <a:xfrm>
            <a:off x="5794248" y="1283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8DD49EE3-E70B-DB07-F8C2-5590E6DBF01A}"/>
              </a:ext>
            </a:extLst>
          </p:cNvPr>
          <p:cNvSpPr/>
          <p:nvPr/>
        </p:nvSpPr>
        <p:spPr>
          <a:xfrm>
            <a:off x="5470248" y="1283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CEA41852-63A8-008B-6FDF-1C3372F07C50}"/>
              </a:ext>
            </a:extLst>
          </p:cNvPr>
          <p:cNvSpPr/>
          <p:nvPr/>
        </p:nvSpPr>
        <p:spPr>
          <a:xfrm>
            <a:off x="5794248" y="1607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69D7F169-6B45-B9CB-A2DE-6ABD7624810C}"/>
              </a:ext>
            </a:extLst>
          </p:cNvPr>
          <p:cNvSpPr/>
          <p:nvPr/>
        </p:nvSpPr>
        <p:spPr>
          <a:xfrm>
            <a:off x="5470248" y="1607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7828645-51CA-B055-7C48-4C47B3640486}"/>
              </a:ext>
            </a:extLst>
          </p:cNvPr>
          <p:cNvSpPr/>
          <p:nvPr/>
        </p:nvSpPr>
        <p:spPr>
          <a:xfrm>
            <a:off x="5794248" y="1931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A4CC2165-4B39-7C8E-C071-04B45C2EB88E}"/>
              </a:ext>
            </a:extLst>
          </p:cNvPr>
          <p:cNvSpPr/>
          <p:nvPr/>
        </p:nvSpPr>
        <p:spPr>
          <a:xfrm>
            <a:off x="5470248" y="1931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3B3D6C57-880C-8A45-E1EF-746CC778EB37}"/>
              </a:ext>
            </a:extLst>
          </p:cNvPr>
          <p:cNvSpPr/>
          <p:nvPr/>
        </p:nvSpPr>
        <p:spPr>
          <a:xfrm>
            <a:off x="5794248" y="225347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B4F29759-4B3B-7728-7CA6-C19151A3943A}"/>
              </a:ext>
            </a:extLst>
          </p:cNvPr>
          <p:cNvSpPr/>
          <p:nvPr/>
        </p:nvSpPr>
        <p:spPr>
          <a:xfrm>
            <a:off x="5470248" y="225347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08E4563A-465C-6385-6060-1D4B0855DBCE}"/>
              </a:ext>
            </a:extLst>
          </p:cNvPr>
          <p:cNvSpPr/>
          <p:nvPr/>
        </p:nvSpPr>
        <p:spPr>
          <a:xfrm>
            <a:off x="5794248" y="2577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43985A2B-3DE1-765C-3A02-A12A85892C7C}"/>
              </a:ext>
            </a:extLst>
          </p:cNvPr>
          <p:cNvSpPr/>
          <p:nvPr/>
        </p:nvSpPr>
        <p:spPr>
          <a:xfrm>
            <a:off x="5470248" y="2577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2DCFBDF3-149B-6F73-B338-CCB220F571CB}"/>
              </a:ext>
            </a:extLst>
          </p:cNvPr>
          <p:cNvSpPr/>
          <p:nvPr/>
        </p:nvSpPr>
        <p:spPr>
          <a:xfrm>
            <a:off x="1169522" y="1303834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88E3DBA7-F471-85E0-BACC-036C5D50619F}"/>
              </a:ext>
            </a:extLst>
          </p:cNvPr>
          <p:cNvSpPr/>
          <p:nvPr/>
        </p:nvSpPr>
        <p:spPr>
          <a:xfrm>
            <a:off x="1493522" y="130359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0ED1CEFF-E61D-DC79-0E77-EE4A224A943C}"/>
              </a:ext>
            </a:extLst>
          </p:cNvPr>
          <p:cNvSpPr/>
          <p:nvPr/>
        </p:nvSpPr>
        <p:spPr>
          <a:xfrm>
            <a:off x="845522" y="130383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09E13768-D4E4-7432-3FE6-FCB9B85A3C86}"/>
              </a:ext>
            </a:extLst>
          </p:cNvPr>
          <p:cNvSpPr/>
          <p:nvPr/>
        </p:nvSpPr>
        <p:spPr>
          <a:xfrm>
            <a:off x="1169522" y="1626264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5807FEC3-42BB-A1DD-5F57-D355E8D1E7BD}"/>
              </a:ext>
            </a:extLst>
          </p:cNvPr>
          <p:cNvSpPr/>
          <p:nvPr/>
        </p:nvSpPr>
        <p:spPr>
          <a:xfrm>
            <a:off x="1493522" y="1628314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95A6360B-E394-A4B8-32FE-67ABB11E37A2}"/>
              </a:ext>
            </a:extLst>
          </p:cNvPr>
          <p:cNvSpPr/>
          <p:nvPr/>
        </p:nvSpPr>
        <p:spPr>
          <a:xfrm>
            <a:off x="845522" y="1626264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F9F290D6-27A0-1EE1-05C5-58A17AE5722E}"/>
              </a:ext>
            </a:extLst>
          </p:cNvPr>
          <p:cNvSpPr/>
          <p:nvPr/>
        </p:nvSpPr>
        <p:spPr>
          <a:xfrm>
            <a:off x="1169522" y="195039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79236C4A-FF5D-A1EE-775C-F20D5A02E861}"/>
              </a:ext>
            </a:extLst>
          </p:cNvPr>
          <p:cNvSpPr/>
          <p:nvPr/>
        </p:nvSpPr>
        <p:spPr>
          <a:xfrm>
            <a:off x="1493522" y="195039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BB412B28-119D-0A80-6B8E-4E1261388D8F}"/>
              </a:ext>
            </a:extLst>
          </p:cNvPr>
          <p:cNvSpPr/>
          <p:nvPr/>
        </p:nvSpPr>
        <p:spPr>
          <a:xfrm>
            <a:off x="845522" y="195039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99" name="Rectangle 598">
            <a:extLst>
              <a:ext uri="{FF2B5EF4-FFF2-40B4-BE49-F238E27FC236}">
                <a16:creationId xmlns:a16="http://schemas.microsoft.com/office/drawing/2014/main" id="{F75A592B-19BE-7FFA-05D0-AF6696A500B9}"/>
              </a:ext>
            </a:extLst>
          </p:cNvPr>
          <p:cNvSpPr/>
          <p:nvPr/>
        </p:nvSpPr>
        <p:spPr>
          <a:xfrm>
            <a:off x="8224248" y="309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00" name="Rectangle 599">
            <a:extLst>
              <a:ext uri="{FF2B5EF4-FFF2-40B4-BE49-F238E27FC236}">
                <a16:creationId xmlns:a16="http://schemas.microsoft.com/office/drawing/2014/main" id="{BDFAE6B0-6E2B-190C-738E-83FC139597AD}"/>
              </a:ext>
            </a:extLst>
          </p:cNvPr>
          <p:cNvSpPr/>
          <p:nvPr/>
        </p:nvSpPr>
        <p:spPr>
          <a:xfrm>
            <a:off x="7252248" y="311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01" name="Rectangle 600">
            <a:extLst>
              <a:ext uri="{FF2B5EF4-FFF2-40B4-BE49-F238E27FC236}">
                <a16:creationId xmlns:a16="http://schemas.microsoft.com/office/drawing/2014/main" id="{2F7E2AD6-AA79-6629-8F65-959A5E356B3F}"/>
              </a:ext>
            </a:extLst>
          </p:cNvPr>
          <p:cNvSpPr/>
          <p:nvPr/>
        </p:nvSpPr>
        <p:spPr>
          <a:xfrm>
            <a:off x="7576248" y="3108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02" name="Rectangle 601">
            <a:extLst>
              <a:ext uri="{FF2B5EF4-FFF2-40B4-BE49-F238E27FC236}">
                <a16:creationId xmlns:a16="http://schemas.microsoft.com/office/drawing/2014/main" id="{EC0C60EC-9E1D-6AAB-543A-CD8B70D35C75}"/>
              </a:ext>
            </a:extLst>
          </p:cNvPr>
          <p:cNvSpPr/>
          <p:nvPr/>
        </p:nvSpPr>
        <p:spPr>
          <a:xfrm>
            <a:off x="7900248" y="31056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03" name="Rectangle 602">
            <a:extLst>
              <a:ext uri="{FF2B5EF4-FFF2-40B4-BE49-F238E27FC236}">
                <a16:creationId xmlns:a16="http://schemas.microsoft.com/office/drawing/2014/main" id="{EA09B198-624D-26B7-02F8-D1F41403F4C7}"/>
              </a:ext>
            </a:extLst>
          </p:cNvPr>
          <p:cNvSpPr/>
          <p:nvPr/>
        </p:nvSpPr>
        <p:spPr>
          <a:xfrm>
            <a:off x="6928248" y="311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04" name="Rectangle 603">
            <a:extLst>
              <a:ext uri="{FF2B5EF4-FFF2-40B4-BE49-F238E27FC236}">
                <a16:creationId xmlns:a16="http://schemas.microsoft.com/office/drawing/2014/main" id="{B7155C03-DA6D-9CA7-F676-5D149B931108}"/>
              </a:ext>
            </a:extLst>
          </p:cNvPr>
          <p:cNvSpPr/>
          <p:nvPr/>
        </p:nvSpPr>
        <p:spPr>
          <a:xfrm>
            <a:off x="8224248" y="63456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05" name="Rectangle 604">
            <a:extLst>
              <a:ext uri="{FF2B5EF4-FFF2-40B4-BE49-F238E27FC236}">
                <a16:creationId xmlns:a16="http://schemas.microsoft.com/office/drawing/2014/main" id="{683FC567-3E16-7E9B-5952-8AF572D5DFBD}"/>
              </a:ext>
            </a:extLst>
          </p:cNvPr>
          <p:cNvSpPr/>
          <p:nvPr/>
        </p:nvSpPr>
        <p:spPr>
          <a:xfrm>
            <a:off x="7252248" y="63347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06" name="Rectangle 605">
            <a:extLst>
              <a:ext uri="{FF2B5EF4-FFF2-40B4-BE49-F238E27FC236}">
                <a16:creationId xmlns:a16="http://schemas.microsoft.com/office/drawing/2014/main" id="{658252A6-A5F8-370C-8757-F2DF0EB8A222}"/>
              </a:ext>
            </a:extLst>
          </p:cNvPr>
          <p:cNvSpPr/>
          <p:nvPr/>
        </p:nvSpPr>
        <p:spPr>
          <a:xfrm>
            <a:off x="7576248" y="63323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07" name="Rectangle 606">
            <a:extLst>
              <a:ext uri="{FF2B5EF4-FFF2-40B4-BE49-F238E27FC236}">
                <a16:creationId xmlns:a16="http://schemas.microsoft.com/office/drawing/2014/main" id="{66634B31-BCFD-9B70-2CBD-8A99C9A65967}"/>
              </a:ext>
            </a:extLst>
          </p:cNvPr>
          <p:cNvSpPr/>
          <p:nvPr/>
        </p:nvSpPr>
        <p:spPr>
          <a:xfrm>
            <a:off x="7900248" y="63299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08" name="Rectangle 607">
            <a:extLst>
              <a:ext uri="{FF2B5EF4-FFF2-40B4-BE49-F238E27FC236}">
                <a16:creationId xmlns:a16="http://schemas.microsoft.com/office/drawing/2014/main" id="{8D0148B6-E2C5-DA3D-537A-F9FF4DBFFB39}"/>
              </a:ext>
            </a:extLst>
          </p:cNvPr>
          <p:cNvSpPr/>
          <p:nvPr/>
        </p:nvSpPr>
        <p:spPr>
          <a:xfrm>
            <a:off x="6928248" y="63347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09" name="Rectangle 608">
            <a:extLst>
              <a:ext uri="{FF2B5EF4-FFF2-40B4-BE49-F238E27FC236}">
                <a16:creationId xmlns:a16="http://schemas.microsoft.com/office/drawing/2014/main" id="{9439503C-C3D4-6FE2-2102-AB6BF4809F9C}"/>
              </a:ext>
            </a:extLst>
          </p:cNvPr>
          <p:cNvSpPr/>
          <p:nvPr/>
        </p:nvSpPr>
        <p:spPr>
          <a:xfrm>
            <a:off x="8224248" y="957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10" name="Rectangle 609">
            <a:extLst>
              <a:ext uri="{FF2B5EF4-FFF2-40B4-BE49-F238E27FC236}">
                <a16:creationId xmlns:a16="http://schemas.microsoft.com/office/drawing/2014/main" id="{1B9BEC79-179B-A8A8-6289-CEF7ADE7FE36}"/>
              </a:ext>
            </a:extLst>
          </p:cNvPr>
          <p:cNvSpPr/>
          <p:nvPr/>
        </p:nvSpPr>
        <p:spPr>
          <a:xfrm>
            <a:off x="7252248" y="957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14" name="Rectangle 613">
            <a:extLst>
              <a:ext uri="{FF2B5EF4-FFF2-40B4-BE49-F238E27FC236}">
                <a16:creationId xmlns:a16="http://schemas.microsoft.com/office/drawing/2014/main" id="{B7611394-1D28-B2C7-0959-4E6963E1BB40}"/>
              </a:ext>
            </a:extLst>
          </p:cNvPr>
          <p:cNvSpPr/>
          <p:nvPr/>
        </p:nvSpPr>
        <p:spPr>
          <a:xfrm>
            <a:off x="6928248" y="957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16" name="Rectangle 615">
            <a:extLst>
              <a:ext uri="{FF2B5EF4-FFF2-40B4-BE49-F238E27FC236}">
                <a16:creationId xmlns:a16="http://schemas.microsoft.com/office/drawing/2014/main" id="{DEE1A286-9347-A965-0B22-44D53A50D0D0}"/>
              </a:ext>
            </a:extLst>
          </p:cNvPr>
          <p:cNvSpPr/>
          <p:nvPr/>
        </p:nvSpPr>
        <p:spPr>
          <a:xfrm>
            <a:off x="7252248" y="1281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19" name="Rectangle 618">
            <a:extLst>
              <a:ext uri="{FF2B5EF4-FFF2-40B4-BE49-F238E27FC236}">
                <a16:creationId xmlns:a16="http://schemas.microsoft.com/office/drawing/2014/main" id="{4043F270-582D-3A42-6267-6F3517F637C3}"/>
              </a:ext>
            </a:extLst>
          </p:cNvPr>
          <p:cNvSpPr/>
          <p:nvPr/>
        </p:nvSpPr>
        <p:spPr>
          <a:xfrm>
            <a:off x="6928248" y="1281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21" name="Rectangle 620">
            <a:extLst>
              <a:ext uri="{FF2B5EF4-FFF2-40B4-BE49-F238E27FC236}">
                <a16:creationId xmlns:a16="http://schemas.microsoft.com/office/drawing/2014/main" id="{B04DDD52-23D9-ECF3-6420-5717495CB590}"/>
              </a:ext>
            </a:extLst>
          </p:cNvPr>
          <p:cNvSpPr/>
          <p:nvPr/>
        </p:nvSpPr>
        <p:spPr>
          <a:xfrm>
            <a:off x="7252248" y="1605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22" name="Rectangle 621">
            <a:extLst>
              <a:ext uri="{FF2B5EF4-FFF2-40B4-BE49-F238E27FC236}">
                <a16:creationId xmlns:a16="http://schemas.microsoft.com/office/drawing/2014/main" id="{14160D44-3CC2-D913-C920-111E1524CEF9}"/>
              </a:ext>
            </a:extLst>
          </p:cNvPr>
          <p:cNvSpPr/>
          <p:nvPr/>
        </p:nvSpPr>
        <p:spPr>
          <a:xfrm>
            <a:off x="7576248" y="1605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23" name="Rectangle 622">
            <a:extLst>
              <a:ext uri="{FF2B5EF4-FFF2-40B4-BE49-F238E27FC236}">
                <a16:creationId xmlns:a16="http://schemas.microsoft.com/office/drawing/2014/main" id="{3F6E5772-D601-810E-7055-E2F5543D9B12}"/>
              </a:ext>
            </a:extLst>
          </p:cNvPr>
          <p:cNvSpPr/>
          <p:nvPr/>
        </p:nvSpPr>
        <p:spPr>
          <a:xfrm>
            <a:off x="7900248" y="1605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24" name="Rectangle 623">
            <a:extLst>
              <a:ext uri="{FF2B5EF4-FFF2-40B4-BE49-F238E27FC236}">
                <a16:creationId xmlns:a16="http://schemas.microsoft.com/office/drawing/2014/main" id="{F7380307-C11D-3563-9A20-60C674F91593}"/>
              </a:ext>
            </a:extLst>
          </p:cNvPr>
          <p:cNvSpPr/>
          <p:nvPr/>
        </p:nvSpPr>
        <p:spPr>
          <a:xfrm>
            <a:off x="6928248" y="1605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25" name="Rectangle 624">
            <a:extLst>
              <a:ext uri="{FF2B5EF4-FFF2-40B4-BE49-F238E27FC236}">
                <a16:creationId xmlns:a16="http://schemas.microsoft.com/office/drawing/2014/main" id="{112A8A61-F66E-AC00-8F80-98ED510F1B23}"/>
              </a:ext>
            </a:extLst>
          </p:cNvPr>
          <p:cNvSpPr/>
          <p:nvPr/>
        </p:nvSpPr>
        <p:spPr>
          <a:xfrm>
            <a:off x="9844248" y="308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26" name="Rectangle 625">
            <a:extLst>
              <a:ext uri="{FF2B5EF4-FFF2-40B4-BE49-F238E27FC236}">
                <a16:creationId xmlns:a16="http://schemas.microsoft.com/office/drawing/2014/main" id="{515C3F57-977E-AEFE-A45B-15390C04F5F3}"/>
              </a:ext>
            </a:extLst>
          </p:cNvPr>
          <p:cNvSpPr/>
          <p:nvPr/>
        </p:nvSpPr>
        <p:spPr>
          <a:xfrm>
            <a:off x="8872248" y="309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27" name="Rectangle 626">
            <a:extLst>
              <a:ext uri="{FF2B5EF4-FFF2-40B4-BE49-F238E27FC236}">
                <a16:creationId xmlns:a16="http://schemas.microsoft.com/office/drawing/2014/main" id="{17B7902F-165E-26BA-C64E-AA13304C97D9}"/>
              </a:ext>
            </a:extLst>
          </p:cNvPr>
          <p:cNvSpPr/>
          <p:nvPr/>
        </p:nvSpPr>
        <p:spPr>
          <a:xfrm>
            <a:off x="9196248" y="3093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28" name="Rectangle 627">
            <a:extLst>
              <a:ext uri="{FF2B5EF4-FFF2-40B4-BE49-F238E27FC236}">
                <a16:creationId xmlns:a16="http://schemas.microsoft.com/office/drawing/2014/main" id="{DDA2B441-1282-4606-8357-AADE938386E5}"/>
              </a:ext>
            </a:extLst>
          </p:cNvPr>
          <p:cNvSpPr/>
          <p:nvPr/>
        </p:nvSpPr>
        <p:spPr>
          <a:xfrm>
            <a:off x="9520248" y="30912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29" name="Rectangle 628">
            <a:extLst>
              <a:ext uri="{FF2B5EF4-FFF2-40B4-BE49-F238E27FC236}">
                <a16:creationId xmlns:a16="http://schemas.microsoft.com/office/drawing/2014/main" id="{B9CC40A9-00F5-0B2C-9224-5AC7BC46304A}"/>
              </a:ext>
            </a:extLst>
          </p:cNvPr>
          <p:cNvSpPr/>
          <p:nvPr/>
        </p:nvSpPr>
        <p:spPr>
          <a:xfrm>
            <a:off x="8548248" y="309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30" name="Rectangle 629">
            <a:extLst>
              <a:ext uri="{FF2B5EF4-FFF2-40B4-BE49-F238E27FC236}">
                <a16:creationId xmlns:a16="http://schemas.microsoft.com/office/drawing/2014/main" id="{CC125BB8-C1E9-F815-F865-F480E0EE8EEE}"/>
              </a:ext>
            </a:extLst>
          </p:cNvPr>
          <p:cNvSpPr/>
          <p:nvPr/>
        </p:nvSpPr>
        <p:spPr>
          <a:xfrm>
            <a:off x="9844248" y="63312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31" name="Rectangle 630">
            <a:extLst>
              <a:ext uri="{FF2B5EF4-FFF2-40B4-BE49-F238E27FC236}">
                <a16:creationId xmlns:a16="http://schemas.microsoft.com/office/drawing/2014/main" id="{1E0EB9E4-D39D-D42D-A7C9-993E7C6DDD48}"/>
              </a:ext>
            </a:extLst>
          </p:cNvPr>
          <p:cNvSpPr/>
          <p:nvPr/>
        </p:nvSpPr>
        <p:spPr>
          <a:xfrm>
            <a:off x="8872248" y="63203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32" name="Rectangle 631">
            <a:extLst>
              <a:ext uri="{FF2B5EF4-FFF2-40B4-BE49-F238E27FC236}">
                <a16:creationId xmlns:a16="http://schemas.microsoft.com/office/drawing/2014/main" id="{6A2F9DE8-7B6F-3990-6FC5-22938B0C60F5}"/>
              </a:ext>
            </a:extLst>
          </p:cNvPr>
          <p:cNvSpPr/>
          <p:nvPr/>
        </p:nvSpPr>
        <p:spPr>
          <a:xfrm>
            <a:off x="9196248" y="63179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33" name="Rectangle 632">
            <a:extLst>
              <a:ext uri="{FF2B5EF4-FFF2-40B4-BE49-F238E27FC236}">
                <a16:creationId xmlns:a16="http://schemas.microsoft.com/office/drawing/2014/main" id="{A1524B5D-C9B7-7061-40CA-E82581AB4692}"/>
              </a:ext>
            </a:extLst>
          </p:cNvPr>
          <p:cNvSpPr/>
          <p:nvPr/>
        </p:nvSpPr>
        <p:spPr>
          <a:xfrm>
            <a:off x="9520248" y="63155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34" name="Rectangle 633">
            <a:extLst>
              <a:ext uri="{FF2B5EF4-FFF2-40B4-BE49-F238E27FC236}">
                <a16:creationId xmlns:a16="http://schemas.microsoft.com/office/drawing/2014/main" id="{C7016EF4-B81E-E6CB-CC9C-FE3E56BFA8FB}"/>
              </a:ext>
            </a:extLst>
          </p:cNvPr>
          <p:cNvSpPr/>
          <p:nvPr/>
        </p:nvSpPr>
        <p:spPr>
          <a:xfrm>
            <a:off x="8548248" y="63203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39" name="Rectangle 638">
            <a:extLst>
              <a:ext uri="{FF2B5EF4-FFF2-40B4-BE49-F238E27FC236}">
                <a16:creationId xmlns:a16="http://schemas.microsoft.com/office/drawing/2014/main" id="{1219E8C5-7EFC-B6B4-2E46-EB92DCDF3DF1}"/>
              </a:ext>
            </a:extLst>
          </p:cNvPr>
          <p:cNvSpPr/>
          <p:nvPr/>
        </p:nvSpPr>
        <p:spPr>
          <a:xfrm>
            <a:off x="8548248" y="956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FFA9381D-0C42-007F-ADC6-FAFBF2FAC90C}"/>
              </a:ext>
            </a:extLst>
          </p:cNvPr>
          <p:cNvSpPr/>
          <p:nvPr/>
        </p:nvSpPr>
        <p:spPr>
          <a:xfrm>
            <a:off x="8872248" y="1604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89864099-087A-E7B2-1BA7-7B5A4D60A100}"/>
              </a:ext>
            </a:extLst>
          </p:cNvPr>
          <p:cNvSpPr/>
          <p:nvPr/>
        </p:nvSpPr>
        <p:spPr>
          <a:xfrm>
            <a:off x="8224248" y="1928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D429D843-6947-1B18-483D-0CF00E8EB880}"/>
              </a:ext>
            </a:extLst>
          </p:cNvPr>
          <p:cNvSpPr/>
          <p:nvPr/>
        </p:nvSpPr>
        <p:spPr>
          <a:xfrm>
            <a:off x="7252248" y="1929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D0D4A2C4-90E9-8D72-2475-15605AC7D236}"/>
              </a:ext>
            </a:extLst>
          </p:cNvPr>
          <p:cNvSpPr/>
          <p:nvPr/>
        </p:nvSpPr>
        <p:spPr>
          <a:xfrm>
            <a:off x="7576248" y="19293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8EEFA600-152B-E624-0C37-3BEAF4AE3464}"/>
              </a:ext>
            </a:extLst>
          </p:cNvPr>
          <p:cNvSpPr/>
          <p:nvPr/>
        </p:nvSpPr>
        <p:spPr>
          <a:xfrm>
            <a:off x="7900248" y="192912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A64C2215-CEF3-8D42-C11B-280AE0E7FE6E}"/>
              </a:ext>
            </a:extLst>
          </p:cNvPr>
          <p:cNvSpPr/>
          <p:nvPr/>
        </p:nvSpPr>
        <p:spPr>
          <a:xfrm>
            <a:off x="6928248" y="1929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D13FA1DD-4C8C-5EBC-2891-B437C8CAFB43}"/>
              </a:ext>
            </a:extLst>
          </p:cNvPr>
          <p:cNvSpPr/>
          <p:nvPr/>
        </p:nvSpPr>
        <p:spPr>
          <a:xfrm>
            <a:off x="8224248" y="225312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4EF4F8EF-C9C8-EBAB-8EFB-F3F5A129E79E}"/>
              </a:ext>
            </a:extLst>
          </p:cNvPr>
          <p:cNvSpPr/>
          <p:nvPr/>
        </p:nvSpPr>
        <p:spPr>
          <a:xfrm>
            <a:off x="7576248" y="225179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09654F09-2C1C-BDB8-0A6E-A0966D84C781}"/>
              </a:ext>
            </a:extLst>
          </p:cNvPr>
          <p:cNvSpPr/>
          <p:nvPr/>
        </p:nvSpPr>
        <p:spPr>
          <a:xfrm>
            <a:off x="7900248" y="225155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5BA8AFBC-20C2-1388-8B1D-63003CDA5F50}"/>
              </a:ext>
            </a:extLst>
          </p:cNvPr>
          <p:cNvSpPr/>
          <p:nvPr/>
        </p:nvSpPr>
        <p:spPr>
          <a:xfrm>
            <a:off x="6928248" y="225203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555AB7D3-01F7-7530-B2E0-F143FC2D05A0}"/>
              </a:ext>
            </a:extLst>
          </p:cNvPr>
          <p:cNvSpPr/>
          <p:nvPr/>
        </p:nvSpPr>
        <p:spPr>
          <a:xfrm>
            <a:off x="8224248" y="2576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5BFA4DFD-7C23-FDF4-FFAF-7C90DC9507A9}"/>
              </a:ext>
            </a:extLst>
          </p:cNvPr>
          <p:cNvSpPr/>
          <p:nvPr/>
        </p:nvSpPr>
        <p:spPr>
          <a:xfrm>
            <a:off x="7252248" y="2576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1FFF5B60-0C54-CCB8-1C35-83477C5ED340}"/>
              </a:ext>
            </a:extLst>
          </p:cNvPr>
          <p:cNvSpPr/>
          <p:nvPr/>
        </p:nvSpPr>
        <p:spPr>
          <a:xfrm>
            <a:off x="7576248" y="2576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BB45C436-DE91-58F7-BE85-8D330BFE2C61}"/>
              </a:ext>
            </a:extLst>
          </p:cNvPr>
          <p:cNvSpPr/>
          <p:nvPr/>
        </p:nvSpPr>
        <p:spPr>
          <a:xfrm>
            <a:off x="7900248" y="2576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2DB02CE4-BA6F-3D9A-A571-B415FA5FC637}"/>
              </a:ext>
            </a:extLst>
          </p:cNvPr>
          <p:cNvSpPr/>
          <p:nvPr/>
        </p:nvSpPr>
        <p:spPr>
          <a:xfrm>
            <a:off x="6928248" y="2576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0D5EE5CC-D416-AC54-ABE3-BC93A4772532}"/>
              </a:ext>
            </a:extLst>
          </p:cNvPr>
          <p:cNvSpPr/>
          <p:nvPr/>
        </p:nvSpPr>
        <p:spPr>
          <a:xfrm>
            <a:off x="9844248" y="192671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AD8486F0-2913-6EBF-0256-83736B1E449B}"/>
              </a:ext>
            </a:extLst>
          </p:cNvPr>
          <p:cNvSpPr/>
          <p:nvPr/>
        </p:nvSpPr>
        <p:spPr>
          <a:xfrm>
            <a:off x="8872248" y="1928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7824379F-5DF7-E418-AE45-29873E3C670B}"/>
              </a:ext>
            </a:extLst>
          </p:cNvPr>
          <p:cNvSpPr/>
          <p:nvPr/>
        </p:nvSpPr>
        <p:spPr>
          <a:xfrm>
            <a:off x="9196248" y="192791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FB6BAC0D-53BF-FBF9-93E5-8C4796DBA9CF}"/>
              </a:ext>
            </a:extLst>
          </p:cNvPr>
          <p:cNvSpPr/>
          <p:nvPr/>
        </p:nvSpPr>
        <p:spPr>
          <a:xfrm>
            <a:off x="8548248" y="1928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5F8703D2-BA58-1A10-E9B9-1119F734462D}"/>
              </a:ext>
            </a:extLst>
          </p:cNvPr>
          <p:cNvSpPr/>
          <p:nvPr/>
        </p:nvSpPr>
        <p:spPr>
          <a:xfrm>
            <a:off x="9844248" y="225167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515EEAF5-F8FE-0A25-ABDC-2A2A206A79DA}"/>
              </a:ext>
            </a:extLst>
          </p:cNvPr>
          <p:cNvSpPr/>
          <p:nvPr/>
        </p:nvSpPr>
        <p:spPr>
          <a:xfrm>
            <a:off x="8872248" y="225058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40" name="Rectangle 639">
            <a:extLst>
              <a:ext uri="{FF2B5EF4-FFF2-40B4-BE49-F238E27FC236}">
                <a16:creationId xmlns:a16="http://schemas.microsoft.com/office/drawing/2014/main" id="{510BFCCA-1B32-EDB9-22C8-AC0DC23A551F}"/>
              </a:ext>
            </a:extLst>
          </p:cNvPr>
          <p:cNvSpPr/>
          <p:nvPr/>
        </p:nvSpPr>
        <p:spPr>
          <a:xfrm>
            <a:off x="9196248" y="225034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41" name="Rectangle 640">
            <a:extLst>
              <a:ext uri="{FF2B5EF4-FFF2-40B4-BE49-F238E27FC236}">
                <a16:creationId xmlns:a16="http://schemas.microsoft.com/office/drawing/2014/main" id="{34CE9E9E-EEFF-3D54-58E4-F6580F4A1D3F}"/>
              </a:ext>
            </a:extLst>
          </p:cNvPr>
          <p:cNvSpPr/>
          <p:nvPr/>
        </p:nvSpPr>
        <p:spPr>
          <a:xfrm>
            <a:off x="9520248" y="225010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42" name="Rectangle 641">
            <a:extLst>
              <a:ext uri="{FF2B5EF4-FFF2-40B4-BE49-F238E27FC236}">
                <a16:creationId xmlns:a16="http://schemas.microsoft.com/office/drawing/2014/main" id="{23672C5E-F59D-9F98-C305-4F99DF5A4C7F}"/>
              </a:ext>
            </a:extLst>
          </p:cNvPr>
          <p:cNvSpPr/>
          <p:nvPr/>
        </p:nvSpPr>
        <p:spPr>
          <a:xfrm>
            <a:off x="8548248" y="225058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43" name="Rectangle 642">
            <a:extLst>
              <a:ext uri="{FF2B5EF4-FFF2-40B4-BE49-F238E27FC236}">
                <a16:creationId xmlns:a16="http://schemas.microsoft.com/office/drawing/2014/main" id="{39E1AAE9-F898-96DF-E5B8-FFE2FAAE98FA}"/>
              </a:ext>
            </a:extLst>
          </p:cNvPr>
          <p:cNvSpPr/>
          <p:nvPr/>
        </p:nvSpPr>
        <p:spPr>
          <a:xfrm>
            <a:off x="9844248" y="257471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44" name="Rectangle 643">
            <a:extLst>
              <a:ext uri="{FF2B5EF4-FFF2-40B4-BE49-F238E27FC236}">
                <a16:creationId xmlns:a16="http://schemas.microsoft.com/office/drawing/2014/main" id="{5D216BDB-A091-4940-59B4-662124A0DE80}"/>
              </a:ext>
            </a:extLst>
          </p:cNvPr>
          <p:cNvSpPr/>
          <p:nvPr/>
        </p:nvSpPr>
        <p:spPr>
          <a:xfrm>
            <a:off x="8872248" y="257471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45" name="Rectangle 644">
            <a:extLst>
              <a:ext uri="{FF2B5EF4-FFF2-40B4-BE49-F238E27FC236}">
                <a16:creationId xmlns:a16="http://schemas.microsoft.com/office/drawing/2014/main" id="{6C5B8264-6B48-BA42-9895-FE88DE6D3DA2}"/>
              </a:ext>
            </a:extLst>
          </p:cNvPr>
          <p:cNvSpPr/>
          <p:nvPr/>
        </p:nvSpPr>
        <p:spPr>
          <a:xfrm>
            <a:off x="9196248" y="257471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46" name="Rectangle 645">
            <a:extLst>
              <a:ext uri="{FF2B5EF4-FFF2-40B4-BE49-F238E27FC236}">
                <a16:creationId xmlns:a16="http://schemas.microsoft.com/office/drawing/2014/main" id="{B37D7A90-E80B-4701-A127-BC06BE51B151}"/>
              </a:ext>
            </a:extLst>
          </p:cNvPr>
          <p:cNvSpPr/>
          <p:nvPr/>
        </p:nvSpPr>
        <p:spPr>
          <a:xfrm>
            <a:off x="9520248" y="257471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47" name="Rectangle 646">
            <a:extLst>
              <a:ext uri="{FF2B5EF4-FFF2-40B4-BE49-F238E27FC236}">
                <a16:creationId xmlns:a16="http://schemas.microsoft.com/office/drawing/2014/main" id="{5FE0CEB0-00B5-54B8-0CD0-DEA3BDC7CDBF}"/>
              </a:ext>
            </a:extLst>
          </p:cNvPr>
          <p:cNvSpPr/>
          <p:nvPr/>
        </p:nvSpPr>
        <p:spPr>
          <a:xfrm>
            <a:off x="8548248" y="257471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48" name="Rectangle 647">
            <a:extLst>
              <a:ext uri="{FF2B5EF4-FFF2-40B4-BE49-F238E27FC236}">
                <a16:creationId xmlns:a16="http://schemas.microsoft.com/office/drawing/2014/main" id="{5E8790D4-E0D4-056E-440F-C0C24E834822}"/>
              </a:ext>
            </a:extLst>
          </p:cNvPr>
          <p:cNvSpPr/>
          <p:nvPr/>
        </p:nvSpPr>
        <p:spPr>
          <a:xfrm>
            <a:off x="10492248" y="309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49" name="Rectangle 648">
            <a:extLst>
              <a:ext uri="{FF2B5EF4-FFF2-40B4-BE49-F238E27FC236}">
                <a16:creationId xmlns:a16="http://schemas.microsoft.com/office/drawing/2014/main" id="{50E94E14-C8F5-4EDB-0778-4D49904D6EED}"/>
              </a:ext>
            </a:extLst>
          </p:cNvPr>
          <p:cNvSpPr/>
          <p:nvPr/>
        </p:nvSpPr>
        <p:spPr>
          <a:xfrm>
            <a:off x="10168248" y="309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50" name="Rectangle 649">
            <a:extLst>
              <a:ext uri="{FF2B5EF4-FFF2-40B4-BE49-F238E27FC236}">
                <a16:creationId xmlns:a16="http://schemas.microsoft.com/office/drawing/2014/main" id="{C86146BA-8F18-E9E8-6592-31C7E85995C4}"/>
              </a:ext>
            </a:extLst>
          </p:cNvPr>
          <p:cNvSpPr/>
          <p:nvPr/>
        </p:nvSpPr>
        <p:spPr>
          <a:xfrm>
            <a:off x="10492248" y="63203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51" name="Rectangle 650">
            <a:extLst>
              <a:ext uri="{FF2B5EF4-FFF2-40B4-BE49-F238E27FC236}">
                <a16:creationId xmlns:a16="http://schemas.microsoft.com/office/drawing/2014/main" id="{3FC51F69-E2B6-44D2-0943-3627DAB1210E}"/>
              </a:ext>
            </a:extLst>
          </p:cNvPr>
          <p:cNvSpPr/>
          <p:nvPr/>
        </p:nvSpPr>
        <p:spPr>
          <a:xfrm>
            <a:off x="10168248" y="63203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52" name="Rectangle 651">
            <a:extLst>
              <a:ext uri="{FF2B5EF4-FFF2-40B4-BE49-F238E27FC236}">
                <a16:creationId xmlns:a16="http://schemas.microsoft.com/office/drawing/2014/main" id="{5CB07DB3-B908-11C8-26F3-2490430898B9}"/>
              </a:ext>
            </a:extLst>
          </p:cNvPr>
          <p:cNvSpPr/>
          <p:nvPr/>
        </p:nvSpPr>
        <p:spPr>
          <a:xfrm>
            <a:off x="10492248" y="956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53" name="Rectangle 652">
            <a:extLst>
              <a:ext uri="{FF2B5EF4-FFF2-40B4-BE49-F238E27FC236}">
                <a16:creationId xmlns:a16="http://schemas.microsoft.com/office/drawing/2014/main" id="{6E7AA97B-7BF9-7809-ADA4-12FAB0782BE8}"/>
              </a:ext>
            </a:extLst>
          </p:cNvPr>
          <p:cNvSpPr/>
          <p:nvPr/>
        </p:nvSpPr>
        <p:spPr>
          <a:xfrm>
            <a:off x="10168248" y="956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54" name="Rectangle 653">
            <a:extLst>
              <a:ext uri="{FF2B5EF4-FFF2-40B4-BE49-F238E27FC236}">
                <a16:creationId xmlns:a16="http://schemas.microsoft.com/office/drawing/2014/main" id="{0DD029EC-13BF-B271-9474-6D8E9B6092D5}"/>
              </a:ext>
            </a:extLst>
          </p:cNvPr>
          <p:cNvSpPr/>
          <p:nvPr/>
        </p:nvSpPr>
        <p:spPr>
          <a:xfrm>
            <a:off x="10492248" y="1280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55" name="Rectangle 654">
            <a:extLst>
              <a:ext uri="{FF2B5EF4-FFF2-40B4-BE49-F238E27FC236}">
                <a16:creationId xmlns:a16="http://schemas.microsoft.com/office/drawing/2014/main" id="{B3E7A65E-FBB1-9D19-FAB8-8F58F3B68A97}"/>
              </a:ext>
            </a:extLst>
          </p:cNvPr>
          <p:cNvSpPr/>
          <p:nvPr/>
        </p:nvSpPr>
        <p:spPr>
          <a:xfrm>
            <a:off x="10168248" y="1280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56" name="Rectangle 655">
            <a:extLst>
              <a:ext uri="{FF2B5EF4-FFF2-40B4-BE49-F238E27FC236}">
                <a16:creationId xmlns:a16="http://schemas.microsoft.com/office/drawing/2014/main" id="{112B2DD3-661A-9496-BDF5-C75BDFFB89B4}"/>
              </a:ext>
            </a:extLst>
          </p:cNvPr>
          <p:cNvSpPr/>
          <p:nvPr/>
        </p:nvSpPr>
        <p:spPr>
          <a:xfrm>
            <a:off x="10492248" y="1604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57" name="Rectangle 656">
            <a:extLst>
              <a:ext uri="{FF2B5EF4-FFF2-40B4-BE49-F238E27FC236}">
                <a16:creationId xmlns:a16="http://schemas.microsoft.com/office/drawing/2014/main" id="{34F2E97F-9220-7FFD-AA4D-02127FB5226E}"/>
              </a:ext>
            </a:extLst>
          </p:cNvPr>
          <p:cNvSpPr/>
          <p:nvPr/>
        </p:nvSpPr>
        <p:spPr>
          <a:xfrm>
            <a:off x="10168248" y="1604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58" name="Rectangle 657">
            <a:extLst>
              <a:ext uri="{FF2B5EF4-FFF2-40B4-BE49-F238E27FC236}">
                <a16:creationId xmlns:a16="http://schemas.microsoft.com/office/drawing/2014/main" id="{18E7066E-42A7-5E28-BC45-EB080C6775A2}"/>
              </a:ext>
            </a:extLst>
          </p:cNvPr>
          <p:cNvSpPr/>
          <p:nvPr/>
        </p:nvSpPr>
        <p:spPr>
          <a:xfrm>
            <a:off x="10492248" y="1928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59" name="Rectangle 658">
            <a:extLst>
              <a:ext uri="{FF2B5EF4-FFF2-40B4-BE49-F238E27FC236}">
                <a16:creationId xmlns:a16="http://schemas.microsoft.com/office/drawing/2014/main" id="{74EE1D6B-7E2F-5596-13A2-51D5BCAEA59A}"/>
              </a:ext>
            </a:extLst>
          </p:cNvPr>
          <p:cNvSpPr/>
          <p:nvPr/>
        </p:nvSpPr>
        <p:spPr>
          <a:xfrm>
            <a:off x="10168248" y="1928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60" name="Rectangle 659">
            <a:extLst>
              <a:ext uri="{FF2B5EF4-FFF2-40B4-BE49-F238E27FC236}">
                <a16:creationId xmlns:a16="http://schemas.microsoft.com/office/drawing/2014/main" id="{6801D7E7-FA9C-6E40-ECAC-7E2AF3FDAC75}"/>
              </a:ext>
            </a:extLst>
          </p:cNvPr>
          <p:cNvSpPr/>
          <p:nvPr/>
        </p:nvSpPr>
        <p:spPr>
          <a:xfrm>
            <a:off x="10492248" y="225058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61" name="Rectangle 660">
            <a:extLst>
              <a:ext uri="{FF2B5EF4-FFF2-40B4-BE49-F238E27FC236}">
                <a16:creationId xmlns:a16="http://schemas.microsoft.com/office/drawing/2014/main" id="{ECACCF7B-0E6B-87B0-9A60-1CC5FCAC01BD}"/>
              </a:ext>
            </a:extLst>
          </p:cNvPr>
          <p:cNvSpPr/>
          <p:nvPr/>
        </p:nvSpPr>
        <p:spPr>
          <a:xfrm>
            <a:off x="10168248" y="225058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62" name="Rectangle 661">
            <a:extLst>
              <a:ext uri="{FF2B5EF4-FFF2-40B4-BE49-F238E27FC236}">
                <a16:creationId xmlns:a16="http://schemas.microsoft.com/office/drawing/2014/main" id="{665429A4-93AA-D57C-6431-F43EFE1CF687}"/>
              </a:ext>
            </a:extLst>
          </p:cNvPr>
          <p:cNvSpPr/>
          <p:nvPr/>
        </p:nvSpPr>
        <p:spPr>
          <a:xfrm>
            <a:off x="10492248" y="257471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63" name="Rectangle 662">
            <a:extLst>
              <a:ext uri="{FF2B5EF4-FFF2-40B4-BE49-F238E27FC236}">
                <a16:creationId xmlns:a16="http://schemas.microsoft.com/office/drawing/2014/main" id="{955D739E-8C9D-FBA0-2793-9888F58D0436}"/>
              </a:ext>
            </a:extLst>
          </p:cNvPr>
          <p:cNvSpPr/>
          <p:nvPr/>
        </p:nvSpPr>
        <p:spPr>
          <a:xfrm>
            <a:off x="10168248" y="257471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12" name="Rectangle 611">
            <a:extLst>
              <a:ext uri="{FF2B5EF4-FFF2-40B4-BE49-F238E27FC236}">
                <a16:creationId xmlns:a16="http://schemas.microsoft.com/office/drawing/2014/main" id="{652FEF2F-4525-7B7F-2F3C-412BF8CCF414}"/>
              </a:ext>
            </a:extLst>
          </p:cNvPr>
          <p:cNvSpPr/>
          <p:nvPr/>
        </p:nvSpPr>
        <p:spPr>
          <a:xfrm>
            <a:off x="7576248" y="95760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13" name="Rectangle 612">
            <a:extLst>
              <a:ext uri="{FF2B5EF4-FFF2-40B4-BE49-F238E27FC236}">
                <a16:creationId xmlns:a16="http://schemas.microsoft.com/office/drawing/2014/main" id="{E139BEDD-A30C-BA9D-FD90-8C8CF0A553BC}"/>
              </a:ext>
            </a:extLst>
          </p:cNvPr>
          <p:cNvSpPr/>
          <p:nvPr/>
        </p:nvSpPr>
        <p:spPr>
          <a:xfrm>
            <a:off x="7900248" y="95760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15" name="Rectangle 614">
            <a:extLst>
              <a:ext uri="{FF2B5EF4-FFF2-40B4-BE49-F238E27FC236}">
                <a16:creationId xmlns:a16="http://schemas.microsoft.com/office/drawing/2014/main" id="{D8EB4A61-A5C0-7395-8113-BE54A8E24DFF}"/>
              </a:ext>
            </a:extLst>
          </p:cNvPr>
          <p:cNvSpPr/>
          <p:nvPr/>
        </p:nvSpPr>
        <p:spPr>
          <a:xfrm>
            <a:off x="8224248" y="128160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17" name="Rectangle 616">
            <a:extLst>
              <a:ext uri="{FF2B5EF4-FFF2-40B4-BE49-F238E27FC236}">
                <a16:creationId xmlns:a16="http://schemas.microsoft.com/office/drawing/2014/main" id="{7D77D3E6-6924-6584-656D-156BD58F0862}"/>
              </a:ext>
            </a:extLst>
          </p:cNvPr>
          <p:cNvSpPr/>
          <p:nvPr/>
        </p:nvSpPr>
        <p:spPr>
          <a:xfrm>
            <a:off x="7576248" y="128160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18" name="Rectangle 617">
            <a:extLst>
              <a:ext uri="{FF2B5EF4-FFF2-40B4-BE49-F238E27FC236}">
                <a16:creationId xmlns:a16="http://schemas.microsoft.com/office/drawing/2014/main" id="{3D00AF44-F6D1-EEDC-AB6F-F7BAEA9ACE13}"/>
              </a:ext>
            </a:extLst>
          </p:cNvPr>
          <p:cNvSpPr/>
          <p:nvPr/>
        </p:nvSpPr>
        <p:spPr>
          <a:xfrm>
            <a:off x="7900248" y="128160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20" name="Rectangle 619">
            <a:extLst>
              <a:ext uri="{FF2B5EF4-FFF2-40B4-BE49-F238E27FC236}">
                <a16:creationId xmlns:a16="http://schemas.microsoft.com/office/drawing/2014/main" id="{8589D772-653B-8DB4-B79A-76322D45D256}"/>
              </a:ext>
            </a:extLst>
          </p:cNvPr>
          <p:cNvSpPr/>
          <p:nvPr/>
        </p:nvSpPr>
        <p:spPr>
          <a:xfrm>
            <a:off x="8224248" y="160560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35" name="Rectangle 634">
            <a:extLst>
              <a:ext uri="{FF2B5EF4-FFF2-40B4-BE49-F238E27FC236}">
                <a16:creationId xmlns:a16="http://schemas.microsoft.com/office/drawing/2014/main" id="{46384D98-EE55-4727-43EB-B8FE050DCF2D}"/>
              </a:ext>
            </a:extLst>
          </p:cNvPr>
          <p:cNvSpPr/>
          <p:nvPr/>
        </p:nvSpPr>
        <p:spPr>
          <a:xfrm>
            <a:off x="9844248" y="956159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36" name="Rectangle 635">
            <a:extLst>
              <a:ext uri="{FF2B5EF4-FFF2-40B4-BE49-F238E27FC236}">
                <a16:creationId xmlns:a16="http://schemas.microsoft.com/office/drawing/2014/main" id="{0EA00DF2-24F9-293C-0F74-9A13179068E7}"/>
              </a:ext>
            </a:extLst>
          </p:cNvPr>
          <p:cNvSpPr/>
          <p:nvPr/>
        </p:nvSpPr>
        <p:spPr>
          <a:xfrm>
            <a:off x="8872248" y="956159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37" name="Rectangle 636">
            <a:extLst>
              <a:ext uri="{FF2B5EF4-FFF2-40B4-BE49-F238E27FC236}">
                <a16:creationId xmlns:a16="http://schemas.microsoft.com/office/drawing/2014/main" id="{3F797040-58DE-2C13-CD49-CAB1EF53D3FA}"/>
              </a:ext>
            </a:extLst>
          </p:cNvPr>
          <p:cNvSpPr/>
          <p:nvPr/>
        </p:nvSpPr>
        <p:spPr>
          <a:xfrm>
            <a:off x="9196248" y="956159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38" name="Rectangle 637">
            <a:extLst>
              <a:ext uri="{FF2B5EF4-FFF2-40B4-BE49-F238E27FC236}">
                <a16:creationId xmlns:a16="http://schemas.microsoft.com/office/drawing/2014/main" id="{6DDFCBC9-6FD5-8B6F-25A3-B977A1377D3B}"/>
              </a:ext>
            </a:extLst>
          </p:cNvPr>
          <p:cNvSpPr/>
          <p:nvPr/>
        </p:nvSpPr>
        <p:spPr>
          <a:xfrm>
            <a:off x="9520248" y="956159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E7BE9892-DFE7-0F85-D08C-CB356A13E3B6}"/>
              </a:ext>
            </a:extLst>
          </p:cNvPr>
          <p:cNvSpPr/>
          <p:nvPr/>
        </p:nvSpPr>
        <p:spPr>
          <a:xfrm>
            <a:off x="9844248" y="1280159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0E800F4E-3D49-5C1E-0237-E70ECEA4BECE}"/>
              </a:ext>
            </a:extLst>
          </p:cNvPr>
          <p:cNvSpPr/>
          <p:nvPr/>
        </p:nvSpPr>
        <p:spPr>
          <a:xfrm>
            <a:off x="8872248" y="1280159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A17ED1CA-0B6E-987D-4446-C03C653CC2DF}"/>
              </a:ext>
            </a:extLst>
          </p:cNvPr>
          <p:cNvSpPr/>
          <p:nvPr/>
        </p:nvSpPr>
        <p:spPr>
          <a:xfrm>
            <a:off x="8548248" y="1280159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178ABAA8-86D0-D3C7-0685-82579E9CBEC3}"/>
              </a:ext>
            </a:extLst>
          </p:cNvPr>
          <p:cNvSpPr/>
          <p:nvPr/>
        </p:nvSpPr>
        <p:spPr>
          <a:xfrm>
            <a:off x="9844248" y="1604159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C9C105B6-B2ED-79E8-5C81-8BF1CB178BF0}"/>
              </a:ext>
            </a:extLst>
          </p:cNvPr>
          <p:cNvSpPr/>
          <p:nvPr/>
        </p:nvSpPr>
        <p:spPr>
          <a:xfrm>
            <a:off x="9196248" y="1604159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68D3CD3B-50CD-CAAF-40B9-9F421AB723EC}"/>
              </a:ext>
            </a:extLst>
          </p:cNvPr>
          <p:cNvSpPr/>
          <p:nvPr/>
        </p:nvSpPr>
        <p:spPr>
          <a:xfrm>
            <a:off x="9520248" y="1604159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0C5C884F-8627-1582-47C7-17523A078169}"/>
              </a:ext>
            </a:extLst>
          </p:cNvPr>
          <p:cNvSpPr/>
          <p:nvPr/>
        </p:nvSpPr>
        <p:spPr>
          <a:xfrm>
            <a:off x="8548248" y="1604159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86B51ED7-AFAA-881E-6338-67F300471DDA}"/>
              </a:ext>
            </a:extLst>
          </p:cNvPr>
          <p:cNvSpPr/>
          <p:nvPr/>
        </p:nvSpPr>
        <p:spPr>
          <a:xfrm>
            <a:off x="7252248" y="225203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0C863080-B6CB-EED2-2E5A-954129B086DA}"/>
              </a:ext>
            </a:extLst>
          </p:cNvPr>
          <p:cNvSpPr/>
          <p:nvPr/>
        </p:nvSpPr>
        <p:spPr>
          <a:xfrm>
            <a:off x="9520248" y="1927679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1914D192-3283-CF0C-D52C-5D6642F2B974}"/>
              </a:ext>
            </a:extLst>
          </p:cNvPr>
          <p:cNvSpPr/>
          <p:nvPr/>
        </p:nvSpPr>
        <p:spPr>
          <a:xfrm>
            <a:off x="9196248" y="1280159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60" name="Rectangle 759">
            <a:extLst>
              <a:ext uri="{FF2B5EF4-FFF2-40B4-BE49-F238E27FC236}">
                <a16:creationId xmlns:a16="http://schemas.microsoft.com/office/drawing/2014/main" id="{8C2C780D-22DB-D7BB-E2A6-BC7B2800DAF7}"/>
              </a:ext>
            </a:extLst>
          </p:cNvPr>
          <p:cNvSpPr/>
          <p:nvPr/>
        </p:nvSpPr>
        <p:spPr>
          <a:xfrm>
            <a:off x="9520248" y="4602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61" name="Rectangle 760">
            <a:extLst>
              <a:ext uri="{FF2B5EF4-FFF2-40B4-BE49-F238E27FC236}">
                <a16:creationId xmlns:a16="http://schemas.microsoft.com/office/drawing/2014/main" id="{7A0C5AB7-82FB-82E0-DAA2-86C3727BF182}"/>
              </a:ext>
            </a:extLst>
          </p:cNvPr>
          <p:cNvSpPr/>
          <p:nvPr/>
        </p:nvSpPr>
        <p:spPr>
          <a:xfrm>
            <a:off x="8224248" y="36324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62" name="Rectangle 761">
            <a:extLst>
              <a:ext uri="{FF2B5EF4-FFF2-40B4-BE49-F238E27FC236}">
                <a16:creationId xmlns:a16="http://schemas.microsoft.com/office/drawing/2014/main" id="{474E1786-A764-782F-42DA-0811DF48C52B}"/>
              </a:ext>
            </a:extLst>
          </p:cNvPr>
          <p:cNvSpPr/>
          <p:nvPr/>
        </p:nvSpPr>
        <p:spPr>
          <a:xfrm>
            <a:off x="7252248" y="363384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63" name="Rectangle 762">
            <a:extLst>
              <a:ext uri="{FF2B5EF4-FFF2-40B4-BE49-F238E27FC236}">
                <a16:creationId xmlns:a16="http://schemas.microsoft.com/office/drawing/2014/main" id="{8FFFADD5-5971-C56E-184E-6EF808DCC128}"/>
              </a:ext>
            </a:extLst>
          </p:cNvPr>
          <p:cNvSpPr/>
          <p:nvPr/>
        </p:nvSpPr>
        <p:spPr>
          <a:xfrm>
            <a:off x="7576248" y="363360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64" name="Rectangle 763">
            <a:extLst>
              <a:ext uri="{FF2B5EF4-FFF2-40B4-BE49-F238E27FC236}">
                <a16:creationId xmlns:a16="http://schemas.microsoft.com/office/drawing/2014/main" id="{A3678AEB-F602-706C-FF02-9DFDE4072C03}"/>
              </a:ext>
            </a:extLst>
          </p:cNvPr>
          <p:cNvSpPr/>
          <p:nvPr/>
        </p:nvSpPr>
        <p:spPr>
          <a:xfrm>
            <a:off x="7900248" y="363336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65" name="Rectangle 764">
            <a:extLst>
              <a:ext uri="{FF2B5EF4-FFF2-40B4-BE49-F238E27FC236}">
                <a16:creationId xmlns:a16="http://schemas.microsoft.com/office/drawing/2014/main" id="{CFA99085-03BE-02AA-8926-80BF9D6A8340}"/>
              </a:ext>
            </a:extLst>
          </p:cNvPr>
          <p:cNvSpPr/>
          <p:nvPr/>
        </p:nvSpPr>
        <p:spPr>
          <a:xfrm>
            <a:off x="6928248" y="363384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66" name="Rectangle 765">
            <a:extLst>
              <a:ext uri="{FF2B5EF4-FFF2-40B4-BE49-F238E27FC236}">
                <a16:creationId xmlns:a16="http://schemas.microsoft.com/office/drawing/2014/main" id="{AB4B5CAD-37E4-B309-0FD2-EBAC4B78DAD8}"/>
              </a:ext>
            </a:extLst>
          </p:cNvPr>
          <p:cNvSpPr/>
          <p:nvPr/>
        </p:nvSpPr>
        <p:spPr>
          <a:xfrm>
            <a:off x="8224248" y="395736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67" name="Rectangle 766">
            <a:extLst>
              <a:ext uri="{FF2B5EF4-FFF2-40B4-BE49-F238E27FC236}">
                <a16:creationId xmlns:a16="http://schemas.microsoft.com/office/drawing/2014/main" id="{95533A8A-01B5-6738-249C-1399EED69820}"/>
              </a:ext>
            </a:extLst>
          </p:cNvPr>
          <p:cNvSpPr/>
          <p:nvPr/>
        </p:nvSpPr>
        <p:spPr>
          <a:xfrm>
            <a:off x="7252248" y="395627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68" name="Rectangle 767">
            <a:extLst>
              <a:ext uri="{FF2B5EF4-FFF2-40B4-BE49-F238E27FC236}">
                <a16:creationId xmlns:a16="http://schemas.microsoft.com/office/drawing/2014/main" id="{65DFC5DD-9538-6653-2776-0A9DE561B232}"/>
              </a:ext>
            </a:extLst>
          </p:cNvPr>
          <p:cNvSpPr/>
          <p:nvPr/>
        </p:nvSpPr>
        <p:spPr>
          <a:xfrm>
            <a:off x="7576248" y="395603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69" name="Rectangle 768">
            <a:extLst>
              <a:ext uri="{FF2B5EF4-FFF2-40B4-BE49-F238E27FC236}">
                <a16:creationId xmlns:a16="http://schemas.microsoft.com/office/drawing/2014/main" id="{CB2C4B0D-D723-0F47-9F09-6C445873CC7B}"/>
              </a:ext>
            </a:extLst>
          </p:cNvPr>
          <p:cNvSpPr/>
          <p:nvPr/>
        </p:nvSpPr>
        <p:spPr>
          <a:xfrm>
            <a:off x="7900248" y="395579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70" name="Rectangle 769">
            <a:extLst>
              <a:ext uri="{FF2B5EF4-FFF2-40B4-BE49-F238E27FC236}">
                <a16:creationId xmlns:a16="http://schemas.microsoft.com/office/drawing/2014/main" id="{FC852DCC-CE28-837B-16FF-D03492808C31}"/>
              </a:ext>
            </a:extLst>
          </p:cNvPr>
          <p:cNvSpPr/>
          <p:nvPr/>
        </p:nvSpPr>
        <p:spPr>
          <a:xfrm>
            <a:off x="6928248" y="395627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71" name="Rectangle 770">
            <a:extLst>
              <a:ext uri="{FF2B5EF4-FFF2-40B4-BE49-F238E27FC236}">
                <a16:creationId xmlns:a16="http://schemas.microsoft.com/office/drawing/2014/main" id="{3425D57C-C259-3FB3-71C6-2DF57C491F02}"/>
              </a:ext>
            </a:extLst>
          </p:cNvPr>
          <p:cNvSpPr/>
          <p:nvPr/>
        </p:nvSpPr>
        <p:spPr>
          <a:xfrm>
            <a:off x="8224248" y="42804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72" name="Rectangle 771">
            <a:extLst>
              <a:ext uri="{FF2B5EF4-FFF2-40B4-BE49-F238E27FC236}">
                <a16:creationId xmlns:a16="http://schemas.microsoft.com/office/drawing/2014/main" id="{814A8984-B4E2-242E-3B97-794BC4B7DD2E}"/>
              </a:ext>
            </a:extLst>
          </p:cNvPr>
          <p:cNvSpPr/>
          <p:nvPr/>
        </p:nvSpPr>
        <p:spPr>
          <a:xfrm>
            <a:off x="7252248" y="42804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73" name="Rectangle 772">
            <a:extLst>
              <a:ext uri="{FF2B5EF4-FFF2-40B4-BE49-F238E27FC236}">
                <a16:creationId xmlns:a16="http://schemas.microsoft.com/office/drawing/2014/main" id="{1FB708B7-2A75-1C18-23C0-7F13EFDD53A6}"/>
              </a:ext>
            </a:extLst>
          </p:cNvPr>
          <p:cNvSpPr/>
          <p:nvPr/>
        </p:nvSpPr>
        <p:spPr>
          <a:xfrm>
            <a:off x="6928248" y="42804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74" name="Rectangle 773">
            <a:extLst>
              <a:ext uri="{FF2B5EF4-FFF2-40B4-BE49-F238E27FC236}">
                <a16:creationId xmlns:a16="http://schemas.microsoft.com/office/drawing/2014/main" id="{EBE6D708-D39A-0011-EA98-FBADF52E81A1}"/>
              </a:ext>
            </a:extLst>
          </p:cNvPr>
          <p:cNvSpPr/>
          <p:nvPr/>
        </p:nvSpPr>
        <p:spPr>
          <a:xfrm>
            <a:off x="7252248" y="46044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75" name="Rectangle 774">
            <a:extLst>
              <a:ext uri="{FF2B5EF4-FFF2-40B4-BE49-F238E27FC236}">
                <a16:creationId xmlns:a16="http://schemas.microsoft.com/office/drawing/2014/main" id="{5839944B-9D72-57DC-3659-5831CC33C31E}"/>
              </a:ext>
            </a:extLst>
          </p:cNvPr>
          <p:cNvSpPr/>
          <p:nvPr/>
        </p:nvSpPr>
        <p:spPr>
          <a:xfrm>
            <a:off x="6928248" y="46044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76" name="Rectangle 775">
            <a:extLst>
              <a:ext uri="{FF2B5EF4-FFF2-40B4-BE49-F238E27FC236}">
                <a16:creationId xmlns:a16="http://schemas.microsoft.com/office/drawing/2014/main" id="{0B058F4C-5789-ABA9-F97F-53503BE6396E}"/>
              </a:ext>
            </a:extLst>
          </p:cNvPr>
          <p:cNvSpPr/>
          <p:nvPr/>
        </p:nvSpPr>
        <p:spPr>
          <a:xfrm>
            <a:off x="7252248" y="49284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77" name="Rectangle 776">
            <a:extLst>
              <a:ext uri="{FF2B5EF4-FFF2-40B4-BE49-F238E27FC236}">
                <a16:creationId xmlns:a16="http://schemas.microsoft.com/office/drawing/2014/main" id="{5617A8FF-BC06-EDE2-C8E7-FEDB7FB6A29E}"/>
              </a:ext>
            </a:extLst>
          </p:cNvPr>
          <p:cNvSpPr/>
          <p:nvPr/>
        </p:nvSpPr>
        <p:spPr>
          <a:xfrm>
            <a:off x="7576248" y="49284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78" name="Rectangle 777">
            <a:extLst>
              <a:ext uri="{FF2B5EF4-FFF2-40B4-BE49-F238E27FC236}">
                <a16:creationId xmlns:a16="http://schemas.microsoft.com/office/drawing/2014/main" id="{30F14D38-E85C-5FB2-C68F-6C5D38E544EC}"/>
              </a:ext>
            </a:extLst>
          </p:cNvPr>
          <p:cNvSpPr/>
          <p:nvPr/>
        </p:nvSpPr>
        <p:spPr>
          <a:xfrm>
            <a:off x="7900248" y="49284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79" name="Rectangle 778">
            <a:extLst>
              <a:ext uri="{FF2B5EF4-FFF2-40B4-BE49-F238E27FC236}">
                <a16:creationId xmlns:a16="http://schemas.microsoft.com/office/drawing/2014/main" id="{B5A89A27-2FC0-98EE-4E3F-7238F7B8692C}"/>
              </a:ext>
            </a:extLst>
          </p:cNvPr>
          <p:cNvSpPr/>
          <p:nvPr/>
        </p:nvSpPr>
        <p:spPr>
          <a:xfrm>
            <a:off x="6928248" y="49284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80" name="Rectangle 779">
            <a:extLst>
              <a:ext uri="{FF2B5EF4-FFF2-40B4-BE49-F238E27FC236}">
                <a16:creationId xmlns:a16="http://schemas.microsoft.com/office/drawing/2014/main" id="{5FF3D1A4-A7C0-80E6-858E-1D29A3149C07}"/>
              </a:ext>
            </a:extLst>
          </p:cNvPr>
          <p:cNvSpPr/>
          <p:nvPr/>
        </p:nvSpPr>
        <p:spPr>
          <a:xfrm>
            <a:off x="9844248" y="3630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81" name="Rectangle 780">
            <a:extLst>
              <a:ext uri="{FF2B5EF4-FFF2-40B4-BE49-F238E27FC236}">
                <a16:creationId xmlns:a16="http://schemas.microsoft.com/office/drawing/2014/main" id="{F72375D9-35CF-04C1-77AD-808AE5C04D37}"/>
              </a:ext>
            </a:extLst>
          </p:cNvPr>
          <p:cNvSpPr/>
          <p:nvPr/>
        </p:nvSpPr>
        <p:spPr>
          <a:xfrm>
            <a:off x="8872248" y="36324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82" name="Rectangle 781">
            <a:extLst>
              <a:ext uri="{FF2B5EF4-FFF2-40B4-BE49-F238E27FC236}">
                <a16:creationId xmlns:a16="http://schemas.microsoft.com/office/drawing/2014/main" id="{E2607894-91B6-99F8-37D8-0763B3230366}"/>
              </a:ext>
            </a:extLst>
          </p:cNvPr>
          <p:cNvSpPr/>
          <p:nvPr/>
        </p:nvSpPr>
        <p:spPr>
          <a:xfrm>
            <a:off x="9196248" y="363216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83" name="Rectangle 782">
            <a:extLst>
              <a:ext uri="{FF2B5EF4-FFF2-40B4-BE49-F238E27FC236}">
                <a16:creationId xmlns:a16="http://schemas.microsoft.com/office/drawing/2014/main" id="{B22FBA04-1D81-E728-8AB6-4F8F60303264}"/>
              </a:ext>
            </a:extLst>
          </p:cNvPr>
          <p:cNvSpPr/>
          <p:nvPr/>
        </p:nvSpPr>
        <p:spPr>
          <a:xfrm>
            <a:off x="9520248" y="363192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84" name="Rectangle 783">
            <a:extLst>
              <a:ext uri="{FF2B5EF4-FFF2-40B4-BE49-F238E27FC236}">
                <a16:creationId xmlns:a16="http://schemas.microsoft.com/office/drawing/2014/main" id="{A9FC2787-A114-2D8C-68DE-5F497C017C6D}"/>
              </a:ext>
            </a:extLst>
          </p:cNvPr>
          <p:cNvSpPr/>
          <p:nvPr/>
        </p:nvSpPr>
        <p:spPr>
          <a:xfrm>
            <a:off x="8548248" y="36324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85" name="Rectangle 784">
            <a:extLst>
              <a:ext uri="{FF2B5EF4-FFF2-40B4-BE49-F238E27FC236}">
                <a16:creationId xmlns:a16="http://schemas.microsoft.com/office/drawing/2014/main" id="{9F570358-7B1C-ADA0-C215-612A55D552C6}"/>
              </a:ext>
            </a:extLst>
          </p:cNvPr>
          <p:cNvSpPr/>
          <p:nvPr/>
        </p:nvSpPr>
        <p:spPr>
          <a:xfrm>
            <a:off x="9844248" y="395592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86" name="Rectangle 785">
            <a:extLst>
              <a:ext uri="{FF2B5EF4-FFF2-40B4-BE49-F238E27FC236}">
                <a16:creationId xmlns:a16="http://schemas.microsoft.com/office/drawing/2014/main" id="{4BFF94B2-8595-E2AA-3207-4887FE22A3CE}"/>
              </a:ext>
            </a:extLst>
          </p:cNvPr>
          <p:cNvSpPr/>
          <p:nvPr/>
        </p:nvSpPr>
        <p:spPr>
          <a:xfrm>
            <a:off x="8872248" y="395483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87" name="Rectangle 786">
            <a:extLst>
              <a:ext uri="{FF2B5EF4-FFF2-40B4-BE49-F238E27FC236}">
                <a16:creationId xmlns:a16="http://schemas.microsoft.com/office/drawing/2014/main" id="{BAB72FA6-3540-080D-B144-7B5E8D685A00}"/>
              </a:ext>
            </a:extLst>
          </p:cNvPr>
          <p:cNvSpPr/>
          <p:nvPr/>
        </p:nvSpPr>
        <p:spPr>
          <a:xfrm>
            <a:off x="9196248" y="395459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88" name="Rectangle 787">
            <a:extLst>
              <a:ext uri="{FF2B5EF4-FFF2-40B4-BE49-F238E27FC236}">
                <a16:creationId xmlns:a16="http://schemas.microsoft.com/office/drawing/2014/main" id="{AFBE0C7C-0280-7B92-D2E2-28DED0D9CE9B}"/>
              </a:ext>
            </a:extLst>
          </p:cNvPr>
          <p:cNvSpPr/>
          <p:nvPr/>
        </p:nvSpPr>
        <p:spPr>
          <a:xfrm>
            <a:off x="9520248" y="395435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89" name="Rectangle 788">
            <a:extLst>
              <a:ext uri="{FF2B5EF4-FFF2-40B4-BE49-F238E27FC236}">
                <a16:creationId xmlns:a16="http://schemas.microsoft.com/office/drawing/2014/main" id="{443FA66B-0DD5-BD2E-7B45-D5B17A4D0351}"/>
              </a:ext>
            </a:extLst>
          </p:cNvPr>
          <p:cNvSpPr/>
          <p:nvPr/>
        </p:nvSpPr>
        <p:spPr>
          <a:xfrm>
            <a:off x="8548248" y="395483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90" name="Rectangle 789">
            <a:extLst>
              <a:ext uri="{FF2B5EF4-FFF2-40B4-BE49-F238E27FC236}">
                <a16:creationId xmlns:a16="http://schemas.microsoft.com/office/drawing/2014/main" id="{904DD657-A1D2-9A2A-A02F-3FC0A1C8506E}"/>
              </a:ext>
            </a:extLst>
          </p:cNvPr>
          <p:cNvSpPr/>
          <p:nvPr/>
        </p:nvSpPr>
        <p:spPr>
          <a:xfrm>
            <a:off x="8548248" y="4278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91" name="Rectangle 790">
            <a:extLst>
              <a:ext uri="{FF2B5EF4-FFF2-40B4-BE49-F238E27FC236}">
                <a16:creationId xmlns:a16="http://schemas.microsoft.com/office/drawing/2014/main" id="{5C0964A2-5247-3616-B70E-5562C38763EE}"/>
              </a:ext>
            </a:extLst>
          </p:cNvPr>
          <p:cNvSpPr/>
          <p:nvPr/>
        </p:nvSpPr>
        <p:spPr>
          <a:xfrm>
            <a:off x="8872248" y="4926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92" name="Rectangle 791">
            <a:extLst>
              <a:ext uri="{FF2B5EF4-FFF2-40B4-BE49-F238E27FC236}">
                <a16:creationId xmlns:a16="http://schemas.microsoft.com/office/drawing/2014/main" id="{8C898150-44C3-60F9-87AE-9724E2C058E9}"/>
              </a:ext>
            </a:extLst>
          </p:cNvPr>
          <p:cNvSpPr/>
          <p:nvPr/>
        </p:nvSpPr>
        <p:spPr>
          <a:xfrm>
            <a:off x="8224248" y="5250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93" name="Rectangle 792">
            <a:extLst>
              <a:ext uri="{FF2B5EF4-FFF2-40B4-BE49-F238E27FC236}">
                <a16:creationId xmlns:a16="http://schemas.microsoft.com/office/drawing/2014/main" id="{D35E49A4-7834-1955-43B1-0551B658EBAC}"/>
              </a:ext>
            </a:extLst>
          </p:cNvPr>
          <p:cNvSpPr/>
          <p:nvPr/>
        </p:nvSpPr>
        <p:spPr>
          <a:xfrm>
            <a:off x="7252248" y="52524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94" name="Rectangle 793">
            <a:extLst>
              <a:ext uri="{FF2B5EF4-FFF2-40B4-BE49-F238E27FC236}">
                <a16:creationId xmlns:a16="http://schemas.microsoft.com/office/drawing/2014/main" id="{9B8EDB7F-BA79-2D53-6572-DFDDB2AB695C}"/>
              </a:ext>
            </a:extLst>
          </p:cNvPr>
          <p:cNvSpPr/>
          <p:nvPr/>
        </p:nvSpPr>
        <p:spPr>
          <a:xfrm>
            <a:off x="7576248" y="525216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95" name="Rectangle 794">
            <a:extLst>
              <a:ext uri="{FF2B5EF4-FFF2-40B4-BE49-F238E27FC236}">
                <a16:creationId xmlns:a16="http://schemas.microsoft.com/office/drawing/2014/main" id="{9C3593A1-ACA0-B0F1-12CC-4BCDF4246004}"/>
              </a:ext>
            </a:extLst>
          </p:cNvPr>
          <p:cNvSpPr/>
          <p:nvPr/>
        </p:nvSpPr>
        <p:spPr>
          <a:xfrm>
            <a:off x="7900248" y="525192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96" name="Rectangle 795">
            <a:extLst>
              <a:ext uri="{FF2B5EF4-FFF2-40B4-BE49-F238E27FC236}">
                <a16:creationId xmlns:a16="http://schemas.microsoft.com/office/drawing/2014/main" id="{E9F897A0-419F-5FA3-66B9-A82488388651}"/>
              </a:ext>
            </a:extLst>
          </p:cNvPr>
          <p:cNvSpPr/>
          <p:nvPr/>
        </p:nvSpPr>
        <p:spPr>
          <a:xfrm>
            <a:off x="6928248" y="52524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97" name="Rectangle 796">
            <a:extLst>
              <a:ext uri="{FF2B5EF4-FFF2-40B4-BE49-F238E27FC236}">
                <a16:creationId xmlns:a16="http://schemas.microsoft.com/office/drawing/2014/main" id="{0BF1011B-BD38-1A5C-79BD-FF775FF6E841}"/>
              </a:ext>
            </a:extLst>
          </p:cNvPr>
          <p:cNvSpPr/>
          <p:nvPr/>
        </p:nvSpPr>
        <p:spPr>
          <a:xfrm>
            <a:off x="8224248" y="557592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98" name="Rectangle 797">
            <a:extLst>
              <a:ext uri="{FF2B5EF4-FFF2-40B4-BE49-F238E27FC236}">
                <a16:creationId xmlns:a16="http://schemas.microsoft.com/office/drawing/2014/main" id="{311945E2-5157-038E-884A-084C1FE971C9}"/>
              </a:ext>
            </a:extLst>
          </p:cNvPr>
          <p:cNvSpPr/>
          <p:nvPr/>
        </p:nvSpPr>
        <p:spPr>
          <a:xfrm>
            <a:off x="7576248" y="557459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99" name="Rectangle 798">
            <a:extLst>
              <a:ext uri="{FF2B5EF4-FFF2-40B4-BE49-F238E27FC236}">
                <a16:creationId xmlns:a16="http://schemas.microsoft.com/office/drawing/2014/main" id="{2B728F34-9C34-16ED-731C-574E9C84843A}"/>
              </a:ext>
            </a:extLst>
          </p:cNvPr>
          <p:cNvSpPr/>
          <p:nvPr/>
        </p:nvSpPr>
        <p:spPr>
          <a:xfrm>
            <a:off x="7900248" y="557435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00" name="Rectangle 799">
            <a:extLst>
              <a:ext uri="{FF2B5EF4-FFF2-40B4-BE49-F238E27FC236}">
                <a16:creationId xmlns:a16="http://schemas.microsoft.com/office/drawing/2014/main" id="{A5DA1456-48F6-4153-0809-FDB8390A7220}"/>
              </a:ext>
            </a:extLst>
          </p:cNvPr>
          <p:cNvSpPr/>
          <p:nvPr/>
        </p:nvSpPr>
        <p:spPr>
          <a:xfrm>
            <a:off x="6928248" y="557483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01" name="Rectangle 800">
            <a:extLst>
              <a:ext uri="{FF2B5EF4-FFF2-40B4-BE49-F238E27FC236}">
                <a16:creationId xmlns:a16="http://schemas.microsoft.com/office/drawing/2014/main" id="{52FAF36F-56E5-2BD2-CBC1-2A176845B728}"/>
              </a:ext>
            </a:extLst>
          </p:cNvPr>
          <p:cNvSpPr/>
          <p:nvPr/>
        </p:nvSpPr>
        <p:spPr>
          <a:xfrm>
            <a:off x="8224248" y="5898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02" name="Rectangle 801">
            <a:extLst>
              <a:ext uri="{FF2B5EF4-FFF2-40B4-BE49-F238E27FC236}">
                <a16:creationId xmlns:a16="http://schemas.microsoft.com/office/drawing/2014/main" id="{82F2C681-0A70-AF78-5DDE-D8592DB08B6E}"/>
              </a:ext>
            </a:extLst>
          </p:cNvPr>
          <p:cNvSpPr/>
          <p:nvPr/>
        </p:nvSpPr>
        <p:spPr>
          <a:xfrm>
            <a:off x="7252248" y="5898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03" name="Rectangle 802">
            <a:extLst>
              <a:ext uri="{FF2B5EF4-FFF2-40B4-BE49-F238E27FC236}">
                <a16:creationId xmlns:a16="http://schemas.microsoft.com/office/drawing/2014/main" id="{98FD4B17-79FB-22AC-F44A-8468DF2BBB4A}"/>
              </a:ext>
            </a:extLst>
          </p:cNvPr>
          <p:cNvSpPr/>
          <p:nvPr/>
        </p:nvSpPr>
        <p:spPr>
          <a:xfrm>
            <a:off x="7576248" y="5898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04" name="Rectangle 803">
            <a:extLst>
              <a:ext uri="{FF2B5EF4-FFF2-40B4-BE49-F238E27FC236}">
                <a16:creationId xmlns:a16="http://schemas.microsoft.com/office/drawing/2014/main" id="{4B6B8326-E781-FA0E-CEDB-9779E5AA29C8}"/>
              </a:ext>
            </a:extLst>
          </p:cNvPr>
          <p:cNvSpPr/>
          <p:nvPr/>
        </p:nvSpPr>
        <p:spPr>
          <a:xfrm>
            <a:off x="7900248" y="5898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05" name="Rectangle 804">
            <a:extLst>
              <a:ext uri="{FF2B5EF4-FFF2-40B4-BE49-F238E27FC236}">
                <a16:creationId xmlns:a16="http://schemas.microsoft.com/office/drawing/2014/main" id="{0A42D551-0139-8E20-91E6-407D2CBBA56A}"/>
              </a:ext>
            </a:extLst>
          </p:cNvPr>
          <p:cNvSpPr/>
          <p:nvPr/>
        </p:nvSpPr>
        <p:spPr>
          <a:xfrm>
            <a:off x="6928248" y="5898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06" name="Rectangle 805">
            <a:extLst>
              <a:ext uri="{FF2B5EF4-FFF2-40B4-BE49-F238E27FC236}">
                <a16:creationId xmlns:a16="http://schemas.microsoft.com/office/drawing/2014/main" id="{F4BCA97A-DFD8-1C13-ECB3-8DF3B3B217CB}"/>
              </a:ext>
            </a:extLst>
          </p:cNvPr>
          <p:cNvSpPr/>
          <p:nvPr/>
        </p:nvSpPr>
        <p:spPr>
          <a:xfrm>
            <a:off x="9844248" y="524951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07" name="Rectangle 806">
            <a:extLst>
              <a:ext uri="{FF2B5EF4-FFF2-40B4-BE49-F238E27FC236}">
                <a16:creationId xmlns:a16="http://schemas.microsoft.com/office/drawing/2014/main" id="{EB44F352-03C7-3F84-6391-49C8B41DFF43}"/>
              </a:ext>
            </a:extLst>
          </p:cNvPr>
          <p:cNvSpPr/>
          <p:nvPr/>
        </p:nvSpPr>
        <p:spPr>
          <a:xfrm>
            <a:off x="8872248" y="5250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08" name="Rectangle 807">
            <a:extLst>
              <a:ext uri="{FF2B5EF4-FFF2-40B4-BE49-F238E27FC236}">
                <a16:creationId xmlns:a16="http://schemas.microsoft.com/office/drawing/2014/main" id="{0A66EEEC-AB11-3B6A-79C4-7B7C590C531B}"/>
              </a:ext>
            </a:extLst>
          </p:cNvPr>
          <p:cNvSpPr/>
          <p:nvPr/>
        </p:nvSpPr>
        <p:spPr>
          <a:xfrm>
            <a:off x="9196248" y="525072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09" name="Rectangle 808">
            <a:extLst>
              <a:ext uri="{FF2B5EF4-FFF2-40B4-BE49-F238E27FC236}">
                <a16:creationId xmlns:a16="http://schemas.microsoft.com/office/drawing/2014/main" id="{4965D727-402C-4FC7-313C-066F121BA7DA}"/>
              </a:ext>
            </a:extLst>
          </p:cNvPr>
          <p:cNvSpPr/>
          <p:nvPr/>
        </p:nvSpPr>
        <p:spPr>
          <a:xfrm>
            <a:off x="8548248" y="5250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10" name="Rectangle 809">
            <a:extLst>
              <a:ext uri="{FF2B5EF4-FFF2-40B4-BE49-F238E27FC236}">
                <a16:creationId xmlns:a16="http://schemas.microsoft.com/office/drawing/2014/main" id="{478BF12F-BE85-6284-CE31-8276A2A5041E}"/>
              </a:ext>
            </a:extLst>
          </p:cNvPr>
          <p:cNvSpPr/>
          <p:nvPr/>
        </p:nvSpPr>
        <p:spPr>
          <a:xfrm>
            <a:off x="9844248" y="557448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11" name="Rectangle 810">
            <a:extLst>
              <a:ext uri="{FF2B5EF4-FFF2-40B4-BE49-F238E27FC236}">
                <a16:creationId xmlns:a16="http://schemas.microsoft.com/office/drawing/2014/main" id="{DC6109DF-F62E-8E0B-9541-65EFDF10D2DE}"/>
              </a:ext>
            </a:extLst>
          </p:cNvPr>
          <p:cNvSpPr/>
          <p:nvPr/>
        </p:nvSpPr>
        <p:spPr>
          <a:xfrm>
            <a:off x="8872248" y="557339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12" name="Rectangle 811">
            <a:extLst>
              <a:ext uri="{FF2B5EF4-FFF2-40B4-BE49-F238E27FC236}">
                <a16:creationId xmlns:a16="http://schemas.microsoft.com/office/drawing/2014/main" id="{1209B79C-5024-4268-D6C1-C0AB7F64D287}"/>
              </a:ext>
            </a:extLst>
          </p:cNvPr>
          <p:cNvSpPr/>
          <p:nvPr/>
        </p:nvSpPr>
        <p:spPr>
          <a:xfrm>
            <a:off x="9196248" y="557315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13" name="Rectangle 812">
            <a:extLst>
              <a:ext uri="{FF2B5EF4-FFF2-40B4-BE49-F238E27FC236}">
                <a16:creationId xmlns:a16="http://schemas.microsoft.com/office/drawing/2014/main" id="{CE0BE380-3D7A-A636-A816-2583307A4193}"/>
              </a:ext>
            </a:extLst>
          </p:cNvPr>
          <p:cNvSpPr/>
          <p:nvPr/>
        </p:nvSpPr>
        <p:spPr>
          <a:xfrm>
            <a:off x="9520248" y="557291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14" name="Rectangle 813">
            <a:extLst>
              <a:ext uri="{FF2B5EF4-FFF2-40B4-BE49-F238E27FC236}">
                <a16:creationId xmlns:a16="http://schemas.microsoft.com/office/drawing/2014/main" id="{74F3E1CC-7E27-B57B-DFB7-2CD2BF214FDC}"/>
              </a:ext>
            </a:extLst>
          </p:cNvPr>
          <p:cNvSpPr/>
          <p:nvPr/>
        </p:nvSpPr>
        <p:spPr>
          <a:xfrm>
            <a:off x="8548248" y="557339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15" name="Rectangle 814">
            <a:extLst>
              <a:ext uri="{FF2B5EF4-FFF2-40B4-BE49-F238E27FC236}">
                <a16:creationId xmlns:a16="http://schemas.microsoft.com/office/drawing/2014/main" id="{9783E9C1-E353-1EF1-0B47-6DD8214CE892}"/>
              </a:ext>
            </a:extLst>
          </p:cNvPr>
          <p:cNvSpPr/>
          <p:nvPr/>
        </p:nvSpPr>
        <p:spPr>
          <a:xfrm>
            <a:off x="9844248" y="589751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16" name="Rectangle 815">
            <a:extLst>
              <a:ext uri="{FF2B5EF4-FFF2-40B4-BE49-F238E27FC236}">
                <a16:creationId xmlns:a16="http://schemas.microsoft.com/office/drawing/2014/main" id="{4FC6C02A-AA56-68F9-EFE1-075508859089}"/>
              </a:ext>
            </a:extLst>
          </p:cNvPr>
          <p:cNvSpPr/>
          <p:nvPr/>
        </p:nvSpPr>
        <p:spPr>
          <a:xfrm>
            <a:off x="8872248" y="589751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17" name="Rectangle 816">
            <a:extLst>
              <a:ext uri="{FF2B5EF4-FFF2-40B4-BE49-F238E27FC236}">
                <a16:creationId xmlns:a16="http://schemas.microsoft.com/office/drawing/2014/main" id="{D4E7D77B-DD75-BB70-5CBA-B5E97DE894BA}"/>
              </a:ext>
            </a:extLst>
          </p:cNvPr>
          <p:cNvSpPr/>
          <p:nvPr/>
        </p:nvSpPr>
        <p:spPr>
          <a:xfrm>
            <a:off x="9196248" y="589751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18" name="Rectangle 817">
            <a:extLst>
              <a:ext uri="{FF2B5EF4-FFF2-40B4-BE49-F238E27FC236}">
                <a16:creationId xmlns:a16="http://schemas.microsoft.com/office/drawing/2014/main" id="{981E1CF1-B954-CCCD-3ADF-B979BB11B812}"/>
              </a:ext>
            </a:extLst>
          </p:cNvPr>
          <p:cNvSpPr/>
          <p:nvPr/>
        </p:nvSpPr>
        <p:spPr>
          <a:xfrm>
            <a:off x="9520248" y="589751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19" name="Rectangle 818">
            <a:extLst>
              <a:ext uri="{FF2B5EF4-FFF2-40B4-BE49-F238E27FC236}">
                <a16:creationId xmlns:a16="http://schemas.microsoft.com/office/drawing/2014/main" id="{19DD5D07-76BC-05DB-CBCA-936C3507576D}"/>
              </a:ext>
            </a:extLst>
          </p:cNvPr>
          <p:cNvSpPr/>
          <p:nvPr/>
        </p:nvSpPr>
        <p:spPr>
          <a:xfrm>
            <a:off x="8548248" y="589751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20" name="Rectangle 819">
            <a:extLst>
              <a:ext uri="{FF2B5EF4-FFF2-40B4-BE49-F238E27FC236}">
                <a16:creationId xmlns:a16="http://schemas.microsoft.com/office/drawing/2014/main" id="{4D6F50D8-6054-D0CE-A946-987E85CC4CB9}"/>
              </a:ext>
            </a:extLst>
          </p:cNvPr>
          <p:cNvSpPr/>
          <p:nvPr/>
        </p:nvSpPr>
        <p:spPr>
          <a:xfrm>
            <a:off x="10492248" y="36324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21" name="Rectangle 820">
            <a:extLst>
              <a:ext uri="{FF2B5EF4-FFF2-40B4-BE49-F238E27FC236}">
                <a16:creationId xmlns:a16="http://schemas.microsoft.com/office/drawing/2014/main" id="{D6C8A2DF-3A05-2E2F-AADA-D6B89E554B81}"/>
              </a:ext>
            </a:extLst>
          </p:cNvPr>
          <p:cNvSpPr/>
          <p:nvPr/>
        </p:nvSpPr>
        <p:spPr>
          <a:xfrm>
            <a:off x="10168248" y="36324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22" name="Rectangle 821">
            <a:extLst>
              <a:ext uri="{FF2B5EF4-FFF2-40B4-BE49-F238E27FC236}">
                <a16:creationId xmlns:a16="http://schemas.microsoft.com/office/drawing/2014/main" id="{63A12E73-36BF-F05D-0550-6829892C870C}"/>
              </a:ext>
            </a:extLst>
          </p:cNvPr>
          <p:cNvSpPr/>
          <p:nvPr/>
        </p:nvSpPr>
        <p:spPr>
          <a:xfrm>
            <a:off x="10492248" y="395483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23" name="Rectangle 822">
            <a:extLst>
              <a:ext uri="{FF2B5EF4-FFF2-40B4-BE49-F238E27FC236}">
                <a16:creationId xmlns:a16="http://schemas.microsoft.com/office/drawing/2014/main" id="{C3A1D4FE-8971-171E-C370-9F8C10222574}"/>
              </a:ext>
            </a:extLst>
          </p:cNvPr>
          <p:cNvSpPr/>
          <p:nvPr/>
        </p:nvSpPr>
        <p:spPr>
          <a:xfrm>
            <a:off x="10168248" y="395483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24" name="Rectangle 823">
            <a:extLst>
              <a:ext uri="{FF2B5EF4-FFF2-40B4-BE49-F238E27FC236}">
                <a16:creationId xmlns:a16="http://schemas.microsoft.com/office/drawing/2014/main" id="{3F341986-667E-13B3-63C5-41744D8E1401}"/>
              </a:ext>
            </a:extLst>
          </p:cNvPr>
          <p:cNvSpPr/>
          <p:nvPr/>
        </p:nvSpPr>
        <p:spPr>
          <a:xfrm>
            <a:off x="10492248" y="4278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25" name="Rectangle 824">
            <a:extLst>
              <a:ext uri="{FF2B5EF4-FFF2-40B4-BE49-F238E27FC236}">
                <a16:creationId xmlns:a16="http://schemas.microsoft.com/office/drawing/2014/main" id="{1661CC50-C575-81A6-B150-3F079B174524}"/>
              </a:ext>
            </a:extLst>
          </p:cNvPr>
          <p:cNvSpPr/>
          <p:nvPr/>
        </p:nvSpPr>
        <p:spPr>
          <a:xfrm>
            <a:off x="10168248" y="4278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26" name="Rectangle 825">
            <a:extLst>
              <a:ext uri="{FF2B5EF4-FFF2-40B4-BE49-F238E27FC236}">
                <a16:creationId xmlns:a16="http://schemas.microsoft.com/office/drawing/2014/main" id="{F658B66D-6640-3227-A921-1D88EA215943}"/>
              </a:ext>
            </a:extLst>
          </p:cNvPr>
          <p:cNvSpPr/>
          <p:nvPr/>
        </p:nvSpPr>
        <p:spPr>
          <a:xfrm>
            <a:off x="10492248" y="4602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27" name="Rectangle 826">
            <a:extLst>
              <a:ext uri="{FF2B5EF4-FFF2-40B4-BE49-F238E27FC236}">
                <a16:creationId xmlns:a16="http://schemas.microsoft.com/office/drawing/2014/main" id="{324EA2DD-AF08-0E9C-9FA9-CB6309FC488D}"/>
              </a:ext>
            </a:extLst>
          </p:cNvPr>
          <p:cNvSpPr/>
          <p:nvPr/>
        </p:nvSpPr>
        <p:spPr>
          <a:xfrm>
            <a:off x="10168248" y="4602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28" name="Rectangle 827">
            <a:extLst>
              <a:ext uri="{FF2B5EF4-FFF2-40B4-BE49-F238E27FC236}">
                <a16:creationId xmlns:a16="http://schemas.microsoft.com/office/drawing/2014/main" id="{6C49E5B8-1F7E-6F3F-160E-F04087B3CE2F}"/>
              </a:ext>
            </a:extLst>
          </p:cNvPr>
          <p:cNvSpPr/>
          <p:nvPr/>
        </p:nvSpPr>
        <p:spPr>
          <a:xfrm>
            <a:off x="10492248" y="4926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29" name="Rectangle 828">
            <a:extLst>
              <a:ext uri="{FF2B5EF4-FFF2-40B4-BE49-F238E27FC236}">
                <a16:creationId xmlns:a16="http://schemas.microsoft.com/office/drawing/2014/main" id="{D70E426E-6C69-A812-C288-65762F9180E9}"/>
              </a:ext>
            </a:extLst>
          </p:cNvPr>
          <p:cNvSpPr/>
          <p:nvPr/>
        </p:nvSpPr>
        <p:spPr>
          <a:xfrm>
            <a:off x="10168248" y="4926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30" name="Rectangle 829">
            <a:extLst>
              <a:ext uri="{FF2B5EF4-FFF2-40B4-BE49-F238E27FC236}">
                <a16:creationId xmlns:a16="http://schemas.microsoft.com/office/drawing/2014/main" id="{CB5F6760-18C7-58A4-582A-7D4F5CB4032A}"/>
              </a:ext>
            </a:extLst>
          </p:cNvPr>
          <p:cNvSpPr/>
          <p:nvPr/>
        </p:nvSpPr>
        <p:spPr>
          <a:xfrm>
            <a:off x="10492248" y="5250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31" name="Rectangle 830">
            <a:extLst>
              <a:ext uri="{FF2B5EF4-FFF2-40B4-BE49-F238E27FC236}">
                <a16:creationId xmlns:a16="http://schemas.microsoft.com/office/drawing/2014/main" id="{689206E4-5426-AA18-5D25-453B2046D749}"/>
              </a:ext>
            </a:extLst>
          </p:cNvPr>
          <p:cNvSpPr/>
          <p:nvPr/>
        </p:nvSpPr>
        <p:spPr>
          <a:xfrm>
            <a:off x="10168248" y="5250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32" name="Rectangle 831">
            <a:extLst>
              <a:ext uri="{FF2B5EF4-FFF2-40B4-BE49-F238E27FC236}">
                <a16:creationId xmlns:a16="http://schemas.microsoft.com/office/drawing/2014/main" id="{6867444E-8710-2DD7-1638-BDBB10972749}"/>
              </a:ext>
            </a:extLst>
          </p:cNvPr>
          <p:cNvSpPr/>
          <p:nvPr/>
        </p:nvSpPr>
        <p:spPr>
          <a:xfrm>
            <a:off x="10492248" y="557339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33" name="Rectangle 832">
            <a:extLst>
              <a:ext uri="{FF2B5EF4-FFF2-40B4-BE49-F238E27FC236}">
                <a16:creationId xmlns:a16="http://schemas.microsoft.com/office/drawing/2014/main" id="{34002AAB-2341-99D8-1D95-E2137F0C3C52}"/>
              </a:ext>
            </a:extLst>
          </p:cNvPr>
          <p:cNvSpPr/>
          <p:nvPr/>
        </p:nvSpPr>
        <p:spPr>
          <a:xfrm>
            <a:off x="10168248" y="557339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34" name="Rectangle 833">
            <a:extLst>
              <a:ext uri="{FF2B5EF4-FFF2-40B4-BE49-F238E27FC236}">
                <a16:creationId xmlns:a16="http://schemas.microsoft.com/office/drawing/2014/main" id="{1BC0DF33-EE42-F1F2-E8CA-D89099808CD7}"/>
              </a:ext>
            </a:extLst>
          </p:cNvPr>
          <p:cNvSpPr/>
          <p:nvPr/>
        </p:nvSpPr>
        <p:spPr>
          <a:xfrm>
            <a:off x="10492248" y="589751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35" name="Rectangle 834">
            <a:extLst>
              <a:ext uri="{FF2B5EF4-FFF2-40B4-BE49-F238E27FC236}">
                <a16:creationId xmlns:a16="http://schemas.microsoft.com/office/drawing/2014/main" id="{60E2F917-8937-5206-E9E1-781CE454CC79}"/>
              </a:ext>
            </a:extLst>
          </p:cNvPr>
          <p:cNvSpPr/>
          <p:nvPr/>
        </p:nvSpPr>
        <p:spPr>
          <a:xfrm>
            <a:off x="10168248" y="589751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36" name="Rectangle 835">
            <a:extLst>
              <a:ext uri="{FF2B5EF4-FFF2-40B4-BE49-F238E27FC236}">
                <a16:creationId xmlns:a16="http://schemas.microsoft.com/office/drawing/2014/main" id="{5FFFF127-95AB-95C2-DB9F-8FE551B116E0}"/>
              </a:ext>
            </a:extLst>
          </p:cNvPr>
          <p:cNvSpPr/>
          <p:nvPr/>
        </p:nvSpPr>
        <p:spPr>
          <a:xfrm>
            <a:off x="7576248" y="4280401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37" name="Rectangle 836">
            <a:extLst>
              <a:ext uri="{FF2B5EF4-FFF2-40B4-BE49-F238E27FC236}">
                <a16:creationId xmlns:a16="http://schemas.microsoft.com/office/drawing/2014/main" id="{3DDABFC7-FD23-9BC5-220E-4EA0FD30DAF8}"/>
              </a:ext>
            </a:extLst>
          </p:cNvPr>
          <p:cNvSpPr/>
          <p:nvPr/>
        </p:nvSpPr>
        <p:spPr>
          <a:xfrm>
            <a:off x="7900248" y="4280401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38" name="Rectangle 837">
            <a:extLst>
              <a:ext uri="{FF2B5EF4-FFF2-40B4-BE49-F238E27FC236}">
                <a16:creationId xmlns:a16="http://schemas.microsoft.com/office/drawing/2014/main" id="{65147737-DDCE-E488-E5C1-996187DA0EAA}"/>
              </a:ext>
            </a:extLst>
          </p:cNvPr>
          <p:cNvSpPr/>
          <p:nvPr/>
        </p:nvSpPr>
        <p:spPr>
          <a:xfrm>
            <a:off x="8224248" y="4604401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39" name="Rectangle 838">
            <a:extLst>
              <a:ext uri="{FF2B5EF4-FFF2-40B4-BE49-F238E27FC236}">
                <a16:creationId xmlns:a16="http://schemas.microsoft.com/office/drawing/2014/main" id="{EC6D1DD1-503E-B95F-6B56-438CA60A87A2}"/>
              </a:ext>
            </a:extLst>
          </p:cNvPr>
          <p:cNvSpPr/>
          <p:nvPr/>
        </p:nvSpPr>
        <p:spPr>
          <a:xfrm>
            <a:off x="7576248" y="4604401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40" name="Rectangle 839">
            <a:extLst>
              <a:ext uri="{FF2B5EF4-FFF2-40B4-BE49-F238E27FC236}">
                <a16:creationId xmlns:a16="http://schemas.microsoft.com/office/drawing/2014/main" id="{B5A56135-3044-B1F0-7105-D4F5E44EF620}"/>
              </a:ext>
            </a:extLst>
          </p:cNvPr>
          <p:cNvSpPr/>
          <p:nvPr/>
        </p:nvSpPr>
        <p:spPr>
          <a:xfrm>
            <a:off x="7900248" y="4604401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41" name="Rectangle 840">
            <a:extLst>
              <a:ext uri="{FF2B5EF4-FFF2-40B4-BE49-F238E27FC236}">
                <a16:creationId xmlns:a16="http://schemas.microsoft.com/office/drawing/2014/main" id="{0DB808BA-28E7-D9B5-9171-F913F579A746}"/>
              </a:ext>
            </a:extLst>
          </p:cNvPr>
          <p:cNvSpPr/>
          <p:nvPr/>
        </p:nvSpPr>
        <p:spPr>
          <a:xfrm>
            <a:off x="8224248" y="4928401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42" name="Rectangle 841">
            <a:extLst>
              <a:ext uri="{FF2B5EF4-FFF2-40B4-BE49-F238E27FC236}">
                <a16:creationId xmlns:a16="http://schemas.microsoft.com/office/drawing/2014/main" id="{0C7F717C-7215-C58E-6947-A809616BA51F}"/>
              </a:ext>
            </a:extLst>
          </p:cNvPr>
          <p:cNvSpPr/>
          <p:nvPr/>
        </p:nvSpPr>
        <p:spPr>
          <a:xfrm>
            <a:off x="9844248" y="427896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43" name="Rectangle 842">
            <a:extLst>
              <a:ext uri="{FF2B5EF4-FFF2-40B4-BE49-F238E27FC236}">
                <a16:creationId xmlns:a16="http://schemas.microsoft.com/office/drawing/2014/main" id="{8083B692-3A45-7FF3-CEC1-6BDE09D995D3}"/>
              </a:ext>
            </a:extLst>
          </p:cNvPr>
          <p:cNvSpPr/>
          <p:nvPr/>
        </p:nvSpPr>
        <p:spPr>
          <a:xfrm>
            <a:off x="8872248" y="427896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44" name="Rectangle 843">
            <a:extLst>
              <a:ext uri="{FF2B5EF4-FFF2-40B4-BE49-F238E27FC236}">
                <a16:creationId xmlns:a16="http://schemas.microsoft.com/office/drawing/2014/main" id="{6318D4D4-F473-1F30-AB16-468E95213A76}"/>
              </a:ext>
            </a:extLst>
          </p:cNvPr>
          <p:cNvSpPr/>
          <p:nvPr/>
        </p:nvSpPr>
        <p:spPr>
          <a:xfrm>
            <a:off x="9196248" y="427896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45" name="Rectangle 844">
            <a:extLst>
              <a:ext uri="{FF2B5EF4-FFF2-40B4-BE49-F238E27FC236}">
                <a16:creationId xmlns:a16="http://schemas.microsoft.com/office/drawing/2014/main" id="{38B6B77F-552D-C5EB-79BA-BDE9CB25E23F}"/>
              </a:ext>
            </a:extLst>
          </p:cNvPr>
          <p:cNvSpPr/>
          <p:nvPr/>
        </p:nvSpPr>
        <p:spPr>
          <a:xfrm>
            <a:off x="9520248" y="427896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46" name="Rectangle 845">
            <a:extLst>
              <a:ext uri="{FF2B5EF4-FFF2-40B4-BE49-F238E27FC236}">
                <a16:creationId xmlns:a16="http://schemas.microsoft.com/office/drawing/2014/main" id="{DECE2423-0D42-16EC-7E9C-B959DFE406D6}"/>
              </a:ext>
            </a:extLst>
          </p:cNvPr>
          <p:cNvSpPr/>
          <p:nvPr/>
        </p:nvSpPr>
        <p:spPr>
          <a:xfrm>
            <a:off x="9844248" y="460296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47" name="Rectangle 846">
            <a:extLst>
              <a:ext uri="{FF2B5EF4-FFF2-40B4-BE49-F238E27FC236}">
                <a16:creationId xmlns:a16="http://schemas.microsoft.com/office/drawing/2014/main" id="{0FFFD7EE-20C0-F085-AEF1-04526A3091C2}"/>
              </a:ext>
            </a:extLst>
          </p:cNvPr>
          <p:cNvSpPr/>
          <p:nvPr/>
        </p:nvSpPr>
        <p:spPr>
          <a:xfrm>
            <a:off x="8872248" y="460296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48" name="Rectangle 847">
            <a:extLst>
              <a:ext uri="{FF2B5EF4-FFF2-40B4-BE49-F238E27FC236}">
                <a16:creationId xmlns:a16="http://schemas.microsoft.com/office/drawing/2014/main" id="{1AD802A9-176B-273A-E381-FF80914551ED}"/>
              </a:ext>
            </a:extLst>
          </p:cNvPr>
          <p:cNvSpPr/>
          <p:nvPr/>
        </p:nvSpPr>
        <p:spPr>
          <a:xfrm>
            <a:off x="8548248" y="460296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49" name="Rectangle 848">
            <a:extLst>
              <a:ext uri="{FF2B5EF4-FFF2-40B4-BE49-F238E27FC236}">
                <a16:creationId xmlns:a16="http://schemas.microsoft.com/office/drawing/2014/main" id="{10F6B465-45C2-09F7-39ED-D98F4D0ADF13}"/>
              </a:ext>
            </a:extLst>
          </p:cNvPr>
          <p:cNvSpPr/>
          <p:nvPr/>
        </p:nvSpPr>
        <p:spPr>
          <a:xfrm>
            <a:off x="9844248" y="492696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50" name="Rectangle 849">
            <a:extLst>
              <a:ext uri="{FF2B5EF4-FFF2-40B4-BE49-F238E27FC236}">
                <a16:creationId xmlns:a16="http://schemas.microsoft.com/office/drawing/2014/main" id="{A9974734-30F0-9A10-1E58-A070799A0CDA}"/>
              </a:ext>
            </a:extLst>
          </p:cNvPr>
          <p:cNvSpPr/>
          <p:nvPr/>
        </p:nvSpPr>
        <p:spPr>
          <a:xfrm>
            <a:off x="9196248" y="492696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51" name="Rectangle 850">
            <a:extLst>
              <a:ext uri="{FF2B5EF4-FFF2-40B4-BE49-F238E27FC236}">
                <a16:creationId xmlns:a16="http://schemas.microsoft.com/office/drawing/2014/main" id="{16E0CD8D-40DB-5B62-8994-D7F206B133F6}"/>
              </a:ext>
            </a:extLst>
          </p:cNvPr>
          <p:cNvSpPr/>
          <p:nvPr/>
        </p:nvSpPr>
        <p:spPr>
          <a:xfrm>
            <a:off x="9520248" y="492696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52" name="Rectangle 851">
            <a:extLst>
              <a:ext uri="{FF2B5EF4-FFF2-40B4-BE49-F238E27FC236}">
                <a16:creationId xmlns:a16="http://schemas.microsoft.com/office/drawing/2014/main" id="{3BEB26C1-5A87-5CCF-E20B-063EC659DEDA}"/>
              </a:ext>
            </a:extLst>
          </p:cNvPr>
          <p:cNvSpPr/>
          <p:nvPr/>
        </p:nvSpPr>
        <p:spPr>
          <a:xfrm>
            <a:off x="8548248" y="492696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53" name="Rectangle 852">
            <a:extLst>
              <a:ext uri="{FF2B5EF4-FFF2-40B4-BE49-F238E27FC236}">
                <a16:creationId xmlns:a16="http://schemas.microsoft.com/office/drawing/2014/main" id="{D6C12EB0-76B4-B6C2-D8D9-0B5B62E27F8A}"/>
              </a:ext>
            </a:extLst>
          </p:cNvPr>
          <p:cNvSpPr/>
          <p:nvPr/>
        </p:nvSpPr>
        <p:spPr>
          <a:xfrm>
            <a:off x="7252248" y="5574831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54" name="Rectangle 853">
            <a:extLst>
              <a:ext uri="{FF2B5EF4-FFF2-40B4-BE49-F238E27FC236}">
                <a16:creationId xmlns:a16="http://schemas.microsoft.com/office/drawing/2014/main" id="{BC5C01CC-311E-1703-81B5-688442A98028}"/>
              </a:ext>
            </a:extLst>
          </p:cNvPr>
          <p:cNvSpPr/>
          <p:nvPr/>
        </p:nvSpPr>
        <p:spPr>
          <a:xfrm>
            <a:off x="9520248" y="525048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55" name="Rectangle 854">
            <a:extLst>
              <a:ext uri="{FF2B5EF4-FFF2-40B4-BE49-F238E27FC236}">
                <a16:creationId xmlns:a16="http://schemas.microsoft.com/office/drawing/2014/main" id="{7A0019E1-06B4-B6B3-D2F4-8A348CE256E5}"/>
              </a:ext>
            </a:extLst>
          </p:cNvPr>
          <p:cNvSpPr/>
          <p:nvPr/>
        </p:nvSpPr>
        <p:spPr>
          <a:xfrm>
            <a:off x="9196248" y="460296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48" name="ZoneTexte 447">
            <a:extLst>
              <a:ext uri="{FF2B5EF4-FFF2-40B4-BE49-F238E27FC236}">
                <a16:creationId xmlns:a16="http://schemas.microsoft.com/office/drawing/2014/main" id="{CB2B9439-5C77-D715-E505-F83A131E41F4}"/>
              </a:ext>
            </a:extLst>
          </p:cNvPr>
          <p:cNvSpPr txBox="1"/>
          <p:nvPr/>
        </p:nvSpPr>
        <p:spPr>
          <a:xfrm rot="16200000">
            <a:off x="-3257237" y="3244335"/>
            <a:ext cx="6858002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/>
              <a:t>OPENING = EROSION </a:t>
            </a:r>
            <a:r>
              <a:rPr lang="fr-FR" dirty="0" err="1"/>
              <a:t>then</a:t>
            </a:r>
            <a:r>
              <a:rPr lang="fr-FR" dirty="0"/>
              <a:t> DILATION</a:t>
            </a:r>
          </a:p>
        </p:txBody>
      </p:sp>
    </p:spTree>
    <p:extLst>
      <p:ext uri="{BB962C8B-B14F-4D97-AF65-F5344CB8AC3E}">
        <p14:creationId xmlns:p14="http://schemas.microsoft.com/office/powerpoint/2010/main" val="2770214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86C88-7332-ECE8-2CD2-7BE8B7B21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ctangle 295">
            <a:extLst>
              <a:ext uri="{FF2B5EF4-FFF2-40B4-BE49-F238E27FC236}">
                <a16:creationId xmlns:a16="http://schemas.microsoft.com/office/drawing/2014/main" id="{B46926F7-313C-0F50-092C-E4027135F985}"/>
              </a:ext>
            </a:extLst>
          </p:cNvPr>
          <p:cNvSpPr/>
          <p:nvPr/>
        </p:nvSpPr>
        <p:spPr>
          <a:xfrm>
            <a:off x="9520248" y="1280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4DACC2-66DF-840E-672C-BCBADA889AD4}"/>
              </a:ext>
            </a:extLst>
          </p:cNvPr>
          <p:cNvSpPr/>
          <p:nvPr/>
        </p:nvSpPr>
        <p:spPr>
          <a:xfrm>
            <a:off x="3526248" y="3124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37A4C6-A6F1-75D1-1D93-2A60C4F8B882}"/>
              </a:ext>
            </a:extLst>
          </p:cNvPr>
          <p:cNvSpPr/>
          <p:nvPr/>
        </p:nvSpPr>
        <p:spPr>
          <a:xfrm>
            <a:off x="2554248" y="31392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F4EAFC-DE18-E03A-E738-1A31A9B61E1C}"/>
              </a:ext>
            </a:extLst>
          </p:cNvPr>
          <p:cNvSpPr/>
          <p:nvPr/>
        </p:nvSpPr>
        <p:spPr>
          <a:xfrm>
            <a:off x="2878248" y="31368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5C1D33-E7C6-2DF0-EF74-DAD59F9460A7}"/>
              </a:ext>
            </a:extLst>
          </p:cNvPr>
          <p:cNvSpPr/>
          <p:nvPr/>
        </p:nvSpPr>
        <p:spPr>
          <a:xfrm>
            <a:off x="3202248" y="31344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D3B393-0E0A-6743-BDDC-BA53BBEABB7C}"/>
              </a:ext>
            </a:extLst>
          </p:cNvPr>
          <p:cNvSpPr/>
          <p:nvPr/>
        </p:nvSpPr>
        <p:spPr>
          <a:xfrm>
            <a:off x="2230248" y="31392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8F9066-BCBB-C04F-D557-0839127194FE}"/>
              </a:ext>
            </a:extLst>
          </p:cNvPr>
          <p:cNvSpPr/>
          <p:nvPr/>
        </p:nvSpPr>
        <p:spPr>
          <a:xfrm>
            <a:off x="3526248" y="63744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10378F-E221-75B4-8967-73AA48AAD698}"/>
              </a:ext>
            </a:extLst>
          </p:cNvPr>
          <p:cNvSpPr/>
          <p:nvPr/>
        </p:nvSpPr>
        <p:spPr>
          <a:xfrm>
            <a:off x="2554248" y="63635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999C9D-38B6-51D8-0CCF-A54455053E3F}"/>
              </a:ext>
            </a:extLst>
          </p:cNvPr>
          <p:cNvSpPr/>
          <p:nvPr/>
        </p:nvSpPr>
        <p:spPr>
          <a:xfrm>
            <a:off x="2878248" y="63611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0F497E-7830-3C06-2DC9-DA6D353CC452}"/>
              </a:ext>
            </a:extLst>
          </p:cNvPr>
          <p:cNvSpPr/>
          <p:nvPr/>
        </p:nvSpPr>
        <p:spPr>
          <a:xfrm>
            <a:off x="3202248" y="63587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4C8F96-4EEE-52EE-E763-4AF768893F44}"/>
              </a:ext>
            </a:extLst>
          </p:cNvPr>
          <p:cNvSpPr/>
          <p:nvPr/>
        </p:nvSpPr>
        <p:spPr>
          <a:xfrm>
            <a:off x="2230248" y="63635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1181E7-0D5A-9EFB-EEE1-3456DA3183DB}"/>
              </a:ext>
            </a:extLst>
          </p:cNvPr>
          <p:cNvSpPr/>
          <p:nvPr/>
        </p:nvSpPr>
        <p:spPr>
          <a:xfrm>
            <a:off x="3526248" y="9604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3C3395-3416-114E-DD41-735AAE02D84E}"/>
              </a:ext>
            </a:extLst>
          </p:cNvPr>
          <p:cNvSpPr/>
          <p:nvPr/>
        </p:nvSpPr>
        <p:spPr>
          <a:xfrm>
            <a:off x="2554248" y="9604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1A5067-EE8C-DA56-E9DF-D7F35EF02C43}"/>
              </a:ext>
            </a:extLst>
          </p:cNvPr>
          <p:cNvSpPr/>
          <p:nvPr/>
        </p:nvSpPr>
        <p:spPr>
          <a:xfrm>
            <a:off x="2878248" y="960482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7DADB2-089E-68A7-5F93-E7FA83262605}"/>
              </a:ext>
            </a:extLst>
          </p:cNvPr>
          <p:cNvSpPr/>
          <p:nvPr/>
        </p:nvSpPr>
        <p:spPr>
          <a:xfrm>
            <a:off x="3202248" y="960482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FC54668-A7D6-BF08-F6BB-4231B436329B}"/>
              </a:ext>
            </a:extLst>
          </p:cNvPr>
          <p:cNvSpPr/>
          <p:nvPr/>
        </p:nvSpPr>
        <p:spPr>
          <a:xfrm>
            <a:off x="2230248" y="9604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E14D853-EBAC-D0A9-89DC-1F3D3A9F616A}"/>
              </a:ext>
            </a:extLst>
          </p:cNvPr>
          <p:cNvSpPr/>
          <p:nvPr/>
        </p:nvSpPr>
        <p:spPr>
          <a:xfrm>
            <a:off x="3526248" y="1284482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F11479-874C-3B0E-5120-D7F883E64598}"/>
              </a:ext>
            </a:extLst>
          </p:cNvPr>
          <p:cNvSpPr/>
          <p:nvPr/>
        </p:nvSpPr>
        <p:spPr>
          <a:xfrm>
            <a:off x="2554248" y="12844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6A50FA-74E5-9073-8608-EEC487DD6E27}"/>
              </a:ext>
            </a:extLst>
          </p:cNvPr>
          <p:cNvSpPr/>
          <p:nvPr/>
        </p:nvSpPr>
        <p:spPr>
          <a:xfrm>
            <a:off x="2878248" y="1284482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549DDE-8051-94FC-B955-3B3B9495CBAD}"/>
              </a:ext>
            </a:extLst>
          </p:cNvPr>
          <p:cNvSpPr/>
          <p:nvPr/>
        </p:nvSpPr>
        <p:spPr>
          <a:xfrm>
            <a:off x="3202248" y="1284482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F89385-D75E-338D-7003-2ACCF7291FD9}"/>
              </a:ext>
            </a:extLst>
          </p:cNvPr>
          <p:cNvSpPr/>
          <p:nvPr/>
        </p:nvSpPr>
        <p:spPr>
          <a:xfrm>
            <a:off x="2230248" y="12844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43E5AC9-8B94-2140-4082-1BCE983647AC}"/>
              </a:ext>
            </a:extLst>
          </p:cNvPr>
          <p:cNvSpPr/>
          <p:nvPr/>
        </p:nvSpPr>
        <p:spPr>
          <a:xfrm>
            <a:off x="3526248" y="1608482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8F0345-186F-4782-C557-5BA15228A659}"/>
              </a:ext>
            </a:extLst>
          </p:cNvPr>
          <p:cNvSpPr/>
          <p:nvPr/>
        </p:nvSpPr>
        <p:spPr>
          <a:xfrm>
            <a:off x="2554248" y="16084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C6176C-4CF9-8A1B-F425-6233A47F9CB6}"/>
              </a:ext>
            </a:extLst>
          </p:cNvPr>
          <p:cNvSpPr/>
          <p:nvPr/>
        </p:nvSpPr>
        <p:spPr>
          <a:xfrm>
            <a:off x="2878248" y="16084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ED9226-3971-CF46-CD23-77CCBB7A563E}"/>
              </a:ext>
            </a:extLst>
          </p:cNvPr>
          <p:cNvSpPr/>
          <p:nvPr/>
        </p:nvSpPr>
        <p:spPr>
          <a:xfrm>
            <a:off x="3202248" y="16084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205DCCC-C220-895A-D655-625432BA8ED8}"/>
              </a:ext>
            </a:extLst>
          </p:cNvPr>
          <p:cNvSpPr/>
          <p:nvPr/>
        </p:nvSpPr>
        <p:spPr>
          <a:xfrm>
            <a:off x="2230248" y="16084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39FE827-5350-E0E8-77F9-C3377B377960}"/>
              </a:ext>
            </a:extLst>
          </p:cNvPr>
          <p:cNvSpPr txBox="1"/>
          <p:nvPr/>
        </p:nvSpPr>
        <p:spPr>
          <a:xfrm>
            <a:off x="659790" y="585609"/>
            <a:ext cx="116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CROSS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B48AF9F-61F8-CC77-C869-633E5BBECB3F}"/>
              </a:ext>
            </a:extLst>
          </p:cNvPr>
          <p:cNvSpPr/>
          <p:nvPr/>
        </p:nvSpPr>
        <p:spPr>
          <a:xfrm>
            <a:off x="5146248" y="311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51B5D9B-D9EA-93AC-AEAC-144F8B611025}"/>
              </a:ext>
            </a:extLst>
          </p:cNvPr>
          <p:cNvSpPr/>
          <p:nvPr/>
        </p:nvSpPr>
        <p:spPr>
          <a:xfrm>
            <a:off x="4174248" y="3124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5D9ACCE-EEDB-6A1F-66FE-CC086CEC1F42}"/>
              </a:ext>
            </a:extLst>
          </p:cNvPr>
          <p:cNvSpPr/>
          <p:nvPr/>
        </p:nvSpPr>
        <p:spPr>
          <a:xfrm>
            <a:off x="4498248" y="31224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6F9CA2E-7F8E-5690-0A47-3E6DA55307EA}"/>
              </a:ext>
            </a:extLst>
          </p:cNvPr>
          <p:cNvSpPr/>
          <p:nvPr/>
        </p:nvSpPr>
        <p:spPr>
          <a:xfrm>
            <a:off x="4822248" y="31200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621C4BA-CDC9-4EFD-C9DA-2B7F1A2B7D37}"/>
              </a:ext>
            </a:extLst>
          </p:cNvPr>
          <p:cNvSpPr/>
          <p:nvPr/>
        </p:nvSpPr>
        <p:spPr>
          <a:xfrm>
            <a:off x="3850248" y="3124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552D232-4F07-1670-2384-354CA58F86C6}"/>
              </a:ext>
            </a:extLst>
          </p:cNvPr>
          <p:cNvSpPr/>
          <p:nvPr/>
        </p:nvSpPr>
        <p:spPr>
          <a:xfrm>
            <a:off x="5146248" y="63600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1894A84-9EE6-1BC9-F71C-45C0682645D0}"/>
              </a:ext>
            </a:extLst>
          </p:cNvPr>
          <p:cNvSpPr/>
          <p:nvPr/>
        </p:nvSpPr>
        <p:spPr>
          <a:xfrm>
            <a:off x="4174248" y="6349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829E282-1388-6F0A-5A44-B931B5C8C423}"/>
              </a:ext>
            </a:extLst>
          </p:cNvPr>
          <p:cNvSpPr/>
          <p:nvPr/>
        </p:nvSpPr>
        <p:spPr>
          <a:xfrm>
            <a:off x="4498248" y="63467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8F0BF05-4364-B5C9-6FBA-57AB999CEB5B}"/>
              </a:ext>
            </a:extLst>
          </p:cNvPr>
          <p:cNvSpPr/>
          <p:nvPr/>
        </p:nvSpPr>
        <p:spPr>
          <a:xfrm>
            <a:off x="4822248" y="63443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0DA05D2-34C7-837C-2322-A8C988BBBB47}"/>
              </a:ext>
            </a:extLst>
          </p:cNvPr>
          <p:cNvSpPr/>
          <p:nvPr/>
        </p:nvSpPr>
        <p:spPr>
          <a:xfrm>
            <a:off x="3850248" y="6349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C39546D-0420-D368-5E61-318C6ED7A47E}"/>
              </a:ext>
            </a:extLst>
          </p:cNvPr>
          <p:cNvSpPr/>
          <p:nvPr/>
        </p:nvSpPr>
        <p:spPr>
          <a:xfrm>
            <a:off x="5146248" y="959041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F8B08C8-FFE0-3DAB-35A7-D1EC8360C435}"/>
              </a:ext>
            </a:extLst>
          </p:cNvPr>
          <p:cNvSpPr/>
          <p:nvPr/>
        </p:nvSpPr>
        <p:spPr>
          <a:xfrm>
            <a:off x="4174248" y="959041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327CA74-271E-D816-A5B2-AF81D25AE5C3}"/>
              </a:ext>
            </a:extLst>
          </p:cNvPr>
          <p:cNvSpPr/>
          <p:nvPr/>
        </p:nvSpPr>
        <p:spPr>
          <a:xfrm>
            <a:off x="4498248" y="959041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1E5EFFF-DA23-76C7-5EC3-3A2FE86A4A4A}"/>
              </a:ext>
            </a:extLst>
          </p:cNvPr>
          <p:cNvSpPr/>
          <p:nvPr/>
        </p:nvSpPr>
        <p:spPr>
          <a:xfrm>
            <a:off x="4822248" y="959041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AF64418-E2F4-7E8E-7BBA-F48F841DA86F}"/>
              </a:ext>
            </a:extLst>
          </p:cNvPr>
          <p:cNvSpPr/>
          <p:nvPr/>
        </p:nvSpPr>
        <p:spPr>
          <a:xfrm>
            <a:off x="3850248" y="959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65E0387-906E-6B4E-9218-D3ED98110F99}"/>
              </a:ext>
            </a:extLst>
          </p:cNvPr>
          <p:cNvSpPr/>
          <p:nvPr/>
        </p:nvSpPr>
        <p:spPr>
          <a:xfrm>
            <a:off x="5146248" y="1283041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CE0233B-2EC0-E41F-AFF2-1C88899A43F2}"/>
              </a:ext>
            </a:extLst>
          </p:cNvPr>
          <p:cNvSpPr/>
          <p:nvPr/>
        </p:nvSpPr>
        <p:spPr>
          <a:xfrm>
            <a:off x="4174248" y="1283041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1D2A194-27E1-D683-4020-2BD52A7CEE88}"/>
              </a:ext>
            </a:extLst>
          </p:cNvPr>
          <p:cNvSpPr/>
          <p:nvPr/>
        </p:nvSpPr>
        <p:spPr>
          <a:xfrm>
            <a:off x="4498248" y="1283041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BD3BFDE-D625-B3E7-A1BA-DFE8521E8CFA}"/>
              </a:ext>
            </a:extLst>
          </p:cNvPr>
          <p:cNvSpPr/>
          <p:nvPr/>
        </p:nvSpPr>
        <p:spPr>
          <a:xfrm>
            <a:off x="4822248" y="1283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96072FB-88DE-8C28-E764-C48D66D77103}"/>
              </a:ext>
            </a:extLst>
          </p:cNvPr>
          <p:cNvSpPr/>
          <p:nvPr/>
        </p:nvSpPr>
        <p:spPr>
          <a:xfrm>
            <a:off x="3850248" y="1283041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2D8E311-EA29-8D31-CE76-2019791AAE9E}"/>
              </a:ext>
            </a:extLst>
          </p:cNvPr>
          <p:cNvSpPr/>
          <p:nvPr/>
        </p:nvSpPr>
        <p:spPr>
          <a:xfrm>
            <a:off x="5146248" y="1607041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E4B7D15-44D7-5E4C-2F66-C8E80F51ECC8}"/>
              </a:ext>
            </a:extLst>
          </p:cNvPr>
          <p:cNvSpPr/>
          <p:nvPr/>
        </p:nvSpPr>
        <p:spPr>
          <a:xfrm>
            <a:off x="4174248" y="1607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54F920E-54E5-D72A-4763-82F2BC50BFDE}"/>
              </a:ext>
            </a:extLst>
          </p:cNvPr>
          <p:cNvSpPr/>
          <p:nvPr/>
        </p:nvSpPr>
        <p:spPr>
          <a:xfrm>
            <a:off x="4498248" y="1607041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5BCE354-8488-8D11-FD89-DFC3776FEDD3}"/>
              </a:ext>
            </a:extLst>
          </p:cNvPr>
          <p:cNvSpPr/>
          <p:nvPr/>
        </p:nvSpPr>
        <p:spPr>
          <a:xfrm>
            <a:off x="4822248" y="1607041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49401B1-1450-E61F-535C-30E668F735E3}"/>
              </a:ext>
            </a:extLst>
          </p:cNvPr>
          <p:cNvSpPr/>
          <p:nvPr/>
        </p:nvSpPr>
        <p:spPr>
          <a:xfrm>
            <a:off x="3850248" y="1607041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537D257-C3E3-C7D1-D929-6C0DC586711D}"/>
              </a:ext>
            </a:extLst>
          </p:cNvPr>
          <p:cNvSpPr/>
          <p:nvPr/>
        </p:nvSpPr>
        <p:spPr>
          <a:xfrm>
            <a:off x="3526248" y="1931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602F9EA-560F-849F-0699-F90C0170E1D0}"/>
              </a:ext>
            </a:extLst>
          </p:cNvPr>
          <p:cNvSpPr/>
          <p:nvPr/>
        </p:nvSpPr>
        <p:spPr>
          <a:xfrm>
            <a:off x="2554248" y="19324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D8C1FBA-FE74-500A-669D-6AA2F6BB016D}"/>
              </a:ext>
            </a:extLst>
          </p:cNvPr>
          <p:cNvSpPr/>
          <p:nvPr/>
        </p:nvSpPr>
        <p:spPr>
          <a:xfrm>
            <a:off x="2878248" y="193224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E793010-EC67-1D97-DBCF-340F9CA6A789}"/>
              </a:ext>
            </a:extLst>
          </p:cNvPr>
          <p:cNvSpPr/>
          <p:nvPr/>
        </p:nvSpPr>
        <p:spPr>
          <a:xfrm>
            <a:off x="3202248" y="193200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DCE374A-420D-06E0-94BD-A19EA8ED6272}"/>
              </a:ext>
            </a:extLst>
          </p:cNvPr>
          <p:cNvSpPr/>
          <p:nvPr/>
        </p:nvSpPr>
        <p:spPr>
          <a:xfrm>
            <a:off x="2230248" y="19324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09B48AE-5AC0-36AD-A9DC-9DE375E785C9}"/>
              </a:ext>
            </a:extLst>
          </p:cNvPr>
          <p:cNvSpPr/>
          <p:nvPr/>
        </p:nvSpPr>
        <p:spPr>
          <a:xfrm>
            <a:off x="3526248" y="225600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735DC42-0904-0B70-1915-7AC356540B33}"/>
              </a:ext>
            </a:extLst>
          </p:cNvPr>
          <p:cNvSpPr/>
          <p:nvPr/>
        </p:nvSpPr>
        <p:spPr>
          <a:xfrm>
            <a:off x="2554248" y="2254912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E353A91-D3C2-50E2-8A91-3877C9A44341}"/>
              </a:ext>
            </a:extLst>
          </p:cNvPr>
          <p:cNvSpPr/>
          <p:nvPr/>
        </p:nvSpPr>
        <p:spPr>
          <a:xfrm>
            <a:off x="2878248" y="225467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E88A93D-1FF3-BB41-9CF3-74D84E935BBF}"/>
              </a:ext>
            </a:extLst>
          </p:cNvPr>
          <p:cNvSpPr/>
          <p:nvPr/>
        </p:nvSpPr>
        <p:spPr>
          <a:xfrm>
            <a:off x="3202248" y="225443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58B4D96-2731-4784-893D-F2620C552E22}"/>
              </a:ext>
            </a:extLst>
          </p:cNvPr>
          <p:cNvSpPr/>
          <p:nvPr/>
        </p:nvSpPr>
        <p:spPr>
          <a:xfrm>
            <a:off x="2230248" y="22549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83935C3-F582-DC91-6B80-FA2BBAC19224}"/>
              </a:ext>
            </a:extLst>
          </p:cNvPr>
          <p:cNvSpPr/>
          <p:nvPr/>
        </p:nvSpPr>
        <p:spPr>
          <a:xfrm>
            <a:off x="3526248" y="2579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DAF9066-300F-8EF7-51B5-07DB737ED0F6}"/>
              </a:ext>
            </a:extLst>
          </p:cNvPr>
          <p:cNvSpPr/>
          <p:nvPr/>
        </p:nvSpPr>
        <p:spPr>
          <a:xfrm>
            <a:off x="2554248" y="2579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58AD361-CBB7-2C44-182E-84421B4D28AA}"/>
              </a:ext>
            </a:extLst>
          </p:cNvPr>
          <p:cNvSpPr/>
          <p:nvPr/>
        </p:nvSpPr>
        <p:spPr>
          <a:xfrm>
            <a:off x="2878248" y="2579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C11F6C3-E4CB-3FF6-D5DE-0438406CA528}"/>
              </a:ext>
            </a:extLst>
          </p:cNvPr>
          <p:cNvSpPr/>
          <p:nvPr/>
        </p:nvSpPr>
        <p:spPr>
          <a:xfrm>
            <a:off x="3202248" y="2579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D977998-ABBE-422E-0CA8-201C6AF5985F}"/>
              </a:ext>
            </a:extLst>
          </p:cNvPr>
          <p:cNvSpPr/>
          <p:nvPr/>
        </p:nvSpPr>
        <p:spPr>
          <a:xfrm>
            <a:off x="2230248" y="2579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A1F9C26-076D-3222-846D-D9C9243FD036}"/>
              </a:ext>
            </a:extLst>
          </p:cNvPr>
          <p:cNvSpPr/>
          <p:nvPr/>
        </p:nvSpPr>
        <p:spPr>
          <a:xfrm>
            <a:off x="5146248" y="1929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D745BA9-B229-6651-9417-95EA233AE648}"/>
              </a:ext>
            </a:extLst>
          </p:cNvPr>
          <p:cNvSpPr/>
          <p:nvPr/>
        </p:nvSpPr>
        <p:spPr>
          <a:xfrm>
            <a:off x="4174248" y="1931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4AB53C2-4085-562E-9584-7F82CF1BEA4C}"/>
              </a:ext>
            </a:extLst>
          </p:cNvPr>
          <p:cNvSpPr/>
          <p:nvPr/>
        </p:nvSpPr>
        <p:spPr>
          <a:xfrm>
            <a:off x="4498248" y="19308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EA6DBF25-EB79-F054-A073-3C5D4DEA01C9}"/>
              </a:ext>
            </a:extLst>
          </p:cNvPr>
          <p:cNvSpPr/>
          <p:nvPr/>
        </p:nvSpPr>
        <p:spPr>
          <a:xfrm>
            <a:off x="4822248" y="1930561"/>
            <a:ext cx="324000" cy="32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E2107594-B38E-DC99-0E1B-B767F34B753F}"/>
              </a:ext>
            </a:extLst>
          </p:cNvPr>
          <p:cNvSpPr/>
          <p:nvPr/>
        </p:nvSpPr>
        <p:spPr>
          <a:xfrm>
            <a:off x="3850248" y="1931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DA10727-F390-4033-1C85-02528A007B39}"/>
              </a:ext>
            </a:extLst>
          </p:cNvPr>
          <p:cNvSpPr/>
          <p:nvPr/>
        </p:nvSpPr>
        <p:spPr>
          <a:xfrm>
            <a:off x="5146248" y="225456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5A985012-C633-8485-5F45-EC62735C8448}"/>
              </a:ext>
            </a:extLst>
          </p:cNvPr>
          <p:cNvSpPr/>
          <p:nvPr/>
        </p:nvSpPr>
        <p:spPr>
          <a:xfrm>
            <a:off x="4174248" y="225347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462A202-3A50-92C4-DE7C-89B167FA3B56}"/>
              </a:ext>
            </a:extLst>
          </p:cNvPr>
          <p:cNvSpPr/>
          <p:nvPr/>
        </p:nvSpPr>
        <p:spPr>
          <a:xfrm>
            <a:off x="4498248" y="225323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672BDE9-FEA6-486E-D52A-7EAC73D10942}"/>
              </a:ext>
            </a:extLst>
          </p:cNvPr>
          <p:cNvSpPr/>
          <p:nvPr/>
        </p:nvSpPr>
        <p:spPr>
          <a:xfrm>
            <a:off x="4822248" y="225299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3BFF6C6-41DE-9F31-A907-88DEE86C6C63}"/>
              </a:ext>
            </a:extLst>
          </p:cNvPr>
          <p:cNvSpPr/>
          <p:nvPr/>
        </p:nvSpPr>
        <p:spPr>
          <a:xfrm>
            <a:off x="3850248" y="225347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B9DAF54-D82F-4C7D-40D1-674F027CEEF5}"/>
              </a:ext>
            </a:extLst>
          </p:cNvPr>
          <p:cNvSpPr/>
          <p:nvPr/>
        </p:nvSpPr>
        <p:spPr>
          <a:xfrm>
            <a:off x="5146248" y="2577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177C25B-FDED-E1F5-DF10-2CCB4D050062}"/>
              </a:ext>
            </a:extLst>
          </p:cNvPr>
          <p:cNvSpPr/>
          <p:nvPr/>
        </p:nvSpPr>
        <p:spPr>
          <a:xfrm>
            <a:off x="4174248" y="2577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7850895E-1ED9-5751-9CD6-D52E408ED418}"/>
              </a:ext>
            </a:extLst>
          </p:cNvPr>
          <p:cNvSpPr/>
          <p:nvPr/>
        </p:nvSpPr>
        <p:spPr>
          <a:xfrm>
            <a:off x="4498248" y="2577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E50BDE0-F761-6B8B-874E-1FE3E4C96F19}"/>
              </a:ext>
            </a:extLst>
          </p:cNvPr>
          <p:cNvSpPr/>
          <p:nvPr/>
        </p:nvSpPr>
        <p:spPr>
          <a:xfrm>
            <a:off x="4822248" y="2577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8404BEB-B09A-D217-830F-C2F606061F70}"/>
              </a:ext>
            </a:extLst>
          </p:cNvPr>
          <p:cNvSpPr/>
          <p:nvPr/>
        </p:nvSpPr>
        <p:spPr>
          <a:xfrm>
            <a:off x="3850248" y="2577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D9E7DC7-9268-7D34-2AB7-526AE0C87011}"/>
              </a:ext>
            </a:extLst>
          </p:cNvPr>
          <p:cNvSpPr/>
          <p:nvPr/>
        </p:nvSpPr>
        <p:spPr>
          <a:xfrm>
            <a:off x="5794248" y="3124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C445C5D-296B-D753-F284-9AC3086BCFCF}"/>
              </a:ext>
            </a:extLst>
          </p:cNvPr>
          <p:cNvSpPr/>
          <p:nvPr/>
        </p:nvSpPr>
        <p:spPr>
          <a:xfrm>
            <a:off x="5470248" y="31248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3EFE675-796D-657F-BACE-E540440B8F62}"/>
              </a:ext>
            </a:extLst>
          </p:cNvPr>
          <p:cNvSpPr/>
          <p:nvPr/>
        </p:nvSpPr>
        <p:spPr>
          <a:xfrm>
            <a:off x="5794248" y="6349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7FF2564-6196-DCE7-6479-96288B3CCEE8}"/>
              </a:ext>
            </a:extLst>
          </p:cNvPr>
          <p:cNvSpPr/>
          <p:nvPr/>
        </p:nvSpPr>
        <p:spPr>
          <a:xfrm>
            <a:off x="5470248" y="63491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BE43BAB-F93F-28A9-F37A-A15D4D3E84C8}"/>
              </a:ext>
            </a:extLst>
          </p:cNvPr>
          <p:cNvSpPr/>
          <p:nvPr/>
        </p:nvSpPr>
        <p:spPr>
          <a:xfrm>
            <a:off x="5794248" y="959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595E2C2-EF79-4C0E-13A9-CB8AF29401E0}"/>
              </a:ext>
            </a:extLst>
          </p:cNvPr>
          <p:cNvSpPr/>
          <p:nvPr/>
        </p:nvSpPr>
        <p:spPr>
          <a:xfrm>
            <a:off x="5470248" y="959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7F8027AB-4020-D902-1749-781E4856B246}"/>
              </a:ext>
            </a:extLst>
          </p:cNvPr>
          <p:cNvSpPr/>
          <p:nvPr/>
        </p:nvSpPr>
        <p:spPr>
          <a:xfrm>
            <a:off x="5794248" y="1283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E824698-7B97-AD28-EA67-D8377BA0A5D9}"/>
              </a:ext>
            </a:extLst>
          </p:cNvPr>
          <p:cNvSpPr/>
          <p:nvPr/>
        </p:nvSpPr>
        <p:spPr>
          <a:xfrm>
            <a:off x="5470248" y="1283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7D42B849-9D82-839B-0867-40754E84E940}"/>
              </a:ext>
            </a:extLst>
          </p:cNvPr>
          <p:cNvSpPr/>
          <p:nvPr/>
        </p:nvSpPr>
        <p:spPr>
          <a:xfrm>
            <a:off x="5794248" y="1607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0E54EC1-E95B-95EE-C3AA-BA9C7B718DA4}"/>
              </a:ext>
            </a:extLst>
          </p:cNvPr>
          <p:cNvSpPr/>
          <p:nvPr/>
        </p:nvSpPr>
        <p:spPr>
          <a:xfrm>
            <a:off x="5470248" y="1607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45559CA5-A416-4B12-370C-5968129D1614}"/>
              </a:ext>
            </a:extLst>
          </p:cNvPr>
          <p:cNvSpPr/>
          <p:nvPr/>
        </p:nvSpPr>
        <p:spPr>
          <a:xfrm>
            <a:off x="5794248" y="1931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0CF6CC0-3E5F-12F9-57FB-5F54B0DC282E}"/>
              </a:ext>
            </a:extLst>
          </p:cNvPr>
          <p:cNvSpPr/>
          <p:nvPr/>
        </p:nvSpPr>
        <p:spPr>
          <a:xfrm>
            <a:off x="5470248" y="1931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98FFFD8F-8060-238F-62C2-2F5AE968B7F9}"/>
              </a:ext>
            </a:extLst>
          </p:cNvPr>
          <p:cNvSpPr/>
          <p:nvPr/>
        </p:nvSpPr>
        <p:spPr>
          <a:xfrm>
            <a:off x="5794248" y="225347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F35FAF9-39A5-8BAB-0981-19AA89C405BD}"/>
              </a:ext>
            </a:extLst>
          </p:cNvPr>
          <p:cNvSpPr/>
          <p:nvPr/>
        </p:nvSpPr>
        <p:spPr>
          <a:xfrm>
            <a:off x="5470248" y="225347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9887658E-EA70-1DED-0315-52DD2B45CEEF}"/>
              </a:ext>
            </a:extLst>
          </p:cNvPr>
          <p:cNvSpPr/>
          <p:nvPr/>
        </p:nvSpPr>
        <p:spPr>
          <a:xfrm>
            <a:off x="5794248" y="2577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A3DFAA87-336B-7648-0942-27439919FA15}"/>
              </a:ext>
            </a:extLst>
          </p:cNvPr>
          <p:cNvSpPr/>
          <p:nvPr/>
        </p:nvSpPr>
        <p:spPr>
          <a:xfrm>
            <a:off x="5470248" y="2577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ACE027CD-E328-91E3-8E29-A882AA29FACF}"/>
              </a:ext>
            </a:extLst>
          </p:cNvPr>
          <p:cNvSpPr/>
          <p:nvPr/>
        </p:nvSpPr>
        <p:spPr>
          <a:xfrm>
            <a:off x="1169522" y="1303834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4AF97486-EAB4-E25D-9FF9-C11780444E1D}"/>
              </a:ext>
            </a:extLst>
          </p:cNvPr>
          <p:cNvSpPr/>
          <p:nvPr/>
        </p:nvSpPr>
        <p:spPr>
          <a:xfrm>
            <a:off x="1493522" y="130359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BE2BCDD7-E71E-4B82-A42A-A6DD5B830FC9}"/>
              </a:ext>
            </a:extLst>
          </p:cNvPr>
          <p:cNvSpPr/>
          <p:nvPr/>
        </p:nvSpPr>
        <p:spPr>
          <a:xfrm>
            <a:off x="845522" y="130383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BA46B65F-E3B5-C389-C919-32D7ED4D1746}"/>
              </a:ext>
            </a:extLst>
          </p:cNvPr>
          <p:cNvSpPr/>
          <p:nvPr/>
        </p:nvSpPr>
        <p:spPr>
          <a:xfrm>
            <a:off x="1169522" y="1626264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8B249966-27C9-4945-8A2F-2DD083990E68}"/>
              </a:ext>
            </a:extLst>
          </p:cNvPr>
          <p:cNvSpPr/>
          <p:nvPr/>
        </p:nvSpPr>
        <p:spPr>
          <a:xfrm>
            <a:off x="1493522" y="1628314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638C2391-BD3D-A9C7-C395-6A3F5F35FEF8}"/>
              </a:ext>
            </a:extLst>
          </p:cNvPr>
          <p:cNvSpPr/>
          <p:nvPr/>
        </p:nvSpPr>
        <p:spPr>
          <a:xfrm>
            <a:off x="845522" y="1626264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8BF4E372-890B-DDD7-80DA-810B443E5810}"/>
              </a:ext>
            </a:extLst>
          </p:cNvPr>
          <p:cNvSpPr/>
          <p:nvPr/>
        </p:nvSpPr>
        <p:spPr>
          <a:xfrm>
            <a:off x="1169522" y="195039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A91C20A5-B57F-93DA-6922-D81015E587DF}"/>
              </a:ext>
            </a:extLst>
          </p:cNvPr>
          <p:cNvSpPr/>
          <p:nvPr/>
        </p:nvSpPr>
        <p:spPr>
          <a:xfrm>
            <a:off x="1493522" y="195039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3F443C5D-3E02-694D-5F1B-E93BB779A168}"/>
              </a:ext>
            </a:extLst>
          </p:cNvPr>
          <p:cNvSpPr/>
          <p:nvPr/>
        </p:nvSpPr>
        <p:spPr>
          <a:xfrm>
            <a:off x="845522" y="195039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99" name="Rectangle 598">
            <a:extLst>
              <a:ext uri="{FF2B5EF4-FFF2-40B4-BE49-F238E27FC236}">
                <a16:creationId xmlns:a16="http://schemas.microsoft.com/office/drawing/2014/main" id="{3F4CEECD-B2BB-18BA-A5B0-FA1BB2FB55F6}"/>
              </a:ext>
            </a:extLst>
          </p:cNvPr>
          <p:cNvSpPr/>
          <p:nvPr/>
        </p:nvSpPr>
        <p:spPr>
          <a:xfrm>
            <a:off x="8224248" y="309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00" name="Rectangle 599">
            <a:extLst>
              <a:ext uri="{FF2B5EF4-FFF2-40B4-BE49-F238E27FC236}">
                <a16:creationId xmlns:a16="http://schemas.microsoft.com/office/drawing/2014/main" id="{2E81FE8A-DB27-E4E6-00D2-9C78F084C3FD}"/>
              </a:ext>
            </a:extLst>
          </p:cNvPr>
          <p:cNvSpPr/>
          <p:nvPr/>
        </p:nvSpPr>
        <p:spPr>
          <a:xfrm>
            <a:off x="7252248" y="311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01" name="Rectangle 600">
            <a:extLst>
              <a:ext uri="{FF2B5EF4-FFF2-40B4-BE49-F238E27FC236}">
                <a16:creationId xmlns:a16="http://schemas.microsoft.com/office/drawing/2014/main" id="{5D9FF3BE-30A9-010B-F507-210F0E4E45AB}"/>
              </a:ext>
            </a:extLst>
          </p:cNvPr>
          <p:cNvSpPr/>
          <p:nvPr/>
        </p:nvSpPr>
        <p:spPr>
          <a:xfrm>
            <a:off x="7576248" y="3108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02" name="Rectangle 601">
            <a:extLst>
              <a:ext uri="{FF2B5EF4-FFF2-40B4-BE49-F238E27FC236}">
                <a16:creationId xmlns:a16="http://schemas.microsoft.com/office/drawing/2014/main" id="{A263810F-403A-CF68-CA43-883FC6D681FC}"/>
              </a:ext>
            </a:extLst>
          </p:cNvPr>
          <p:cNvSpPr/>
          <p:nvPr/>
        </p:nvSpPr>
        <p:spPr>
          <a:xfrm>
            <a:off x="7900248" y="31056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03" name="Rectangle 602">
            <a:extLst>
              <a:ext uri="{FF2B5EF4-FFF2-40B4-BE49-F238E27FC236}">
                <a16:creationId xmlns:a16="http://schemas.microsoft.com/office/drawing/2014/main" id="{83CF52BD-2393-44F4-1DFA-D52577D7BC68}"/>
              </a:ext>
            </a:extLst>
          </p:cNvPr>
          <p:cNvSpPr/>
          <p:nvPr/>
        </p:nvSpPr>
        <p:spPr>
          <a:xfrm>
            <a:off x="6928248" y="31104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04" name="Rectangle 603">
            <a:extLst>
              <a:ext uri="{FF2B5EF4-FFF2-40B4-BE49-F238E27FC236}">
                <a16:creationId xmlns:a16="http://schemas.microsoft.com/office/drawing/2014/main" id="{2AE11B53-B753-2ECB-BB83-4354912B8222}"/>
              </a:ext>
            </a:extLst>
          </p:cNvPr>
          <p:cNvSpPr/>
          <p:nvPr/>
        </p:nvSpPr>
        <p:spPr>
          <a:xfrm>
            <a:off x="8224248" y="63456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05" name="Rectangle 604">
            <a:extLst>
              <a:ext uri="{FF2B5EF4-FFF2-40B4-BE49-F238E27FC236}">
                <a16:creationId xmlns:a16="http://schemas.microsoft.com/office/drawing/2014/main" id="{FE8876D7-018A-90BB-E0A2-88BD372A6111}"/>
              </a:ext>
            </a:extLst>
          </p:cNvPr>
          <p:cNvSpPr/>
          <p:nvPr/>
        </p:nvSpPr>
        <p:spPr>
          <a:xfrm>
            <a:off x="7252248" y="63347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06" name="Rectangle 605">
            <a:extLst>
              <a:ext uri="{FF2B5EF4-FFF2-40B4-BE49-F238E27FC236}">
                <a16:creationId xmlns:a16="http://schemas.microsoft.com/office/drawing/2014/main" id="{1A59CE14-2BD0-11EA-9D17-8D13CECDA144}"/>
              </a:ext>
            </a:extLst>
          </p:cNvPr>
          <p:cNvSpPr/>
          <p:nvPr/>
        </p:nvSpPr>
        <p:spPr>
          <a:xfrm>
            <a:off x="7576248" y="63323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07" name="Rectangle 606">
            <a:extLst>
              <a:ext uri="{FF2B5EF4-FFF2-40B4-BE49-F238E27FC236}">
                <a16:creationId xmlns:a16="http://schemas.microsoft.com/office/drawing/2014/main" id="{354B4A0C-9E49-C7C0-1F9A-6DB1ABDBC295}"/>
              </a:ext>
            </a:extLst>
          </p:cNvPr>
          <p:cNvSpPr/>
          <p:nvPr/>
        </p:nvSpPr>
        <p:spPr>
          <a:xfrm>
            <a:off x="7900248" y="63299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08" name="Rectangle 607">
            <a:extLst>
              <a:ext uri="{FF2B5EF4-FFF2-40B4-BE49-F238E27FC236}">
                <a16:creationId xmlns:a16="http://schemas.microsoft.com/office/drawing/2014/main" id="{47701FCF-0B4A-967B-38DC-53CDA50A9190}"/>
              </a:ext>
            </a:extLst>
          </p:cNvPr>
          <p:cNvSpPr/>
          <p:nvPr/>
        </p:nvSpPr>
        <p:spPr>
          <a:xfrm>
            <a:off x="6928248" y="63347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09" name="Rectangle 608">
            <a:extLst>
              <a:ext uri="{FF2B5EF4-FFF2-40B4-BE49-F238E27FC236}">
                <a16:creationId xmlns:a16="http://schemas.microsoft.com/office/drawing/2014/main" id="{2F7C4ACE-885E-5897-A663-3AE3ABC29C68}"/>
              </a:ext>
            </a:extLst>
          </p:cNvPr>
          <p:cNvSpPr/>
          <p:nvPr/>
        </p:nvSpPr>
        <p:spPr>
          <a:xfrm>
            <a:off x="8224248" y="957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10" name="Rectangle 609">
            <a:extLst>
              <a:ext uri="{FF2B5EF4-FFF2-40B4-BE49-F238E27FC236}">
                <a16:creationId xmlns:a16="http://schemas.microsoft.com/office/drawing/2014/main" id="{214C97EA-531E-0EF9-52AB-9123E0629813}"/>
              </a:ext>
            </a:extLst>
          </p:cNvPr>
          <p:cNvSpPr/>
          <p:nvPr/>
        </p:nvSpPr>
        <p:spPr>
          <a:xfrm>
            <a:off x="7252248" y="957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14" name="Rectangle 613">
            <a:extLst>
              <a:ext uri="{FF2B5EF4-FFF2-40B4-BE49-F238E27FC236}">
                <a16:creationId xmlns:a16="http://schemas.microsoft.com/office/drawing/2014/main" id="{A48A6CB2-013D-66C1-D319-83167E5FFDB2}"/>
              </a:ext>
            </a:extLst>
          </p:cNvPr>
          <p:cNvSpPr/>
          <p:nvPr/>
        </p:nvSpPr>
        <p:spPr>
          <a:xfrm>
            <a:off x="6928248" y="957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16" name="Rectangle 615">
            <a:extLst>
              <a:ext uri="{FF2B5EF4-FFF2-40B4-BE49-F238E27FC236}">
                <a16:creationId xmlns:a16="http://schemas.microsoft.com/office/drawing/2014/main" id="{2C6D4379-4DC8-3718-840A-701B40FFE359}"/>
              </a:ext>
            </a:extLst>
          </p:cNvPr>
          <p:cNvSpPr/>
          <p:nvPr/>
        </p:nvSpPr>
        <p:spPr>
          <a:xfrm>
            <a:off x="7252248" y="1281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19" name="Rectangle 618">
            <a:extLst>
              <a:ext uri="{FF2B5EF4-FFF2-40B4-BE49-F238E27FC236}">
                <a16:creationId xmlns:a16="http://schemas.microsoft.com/office/drawing/2014/main" id="{278F5C2C-0637-77A2-A13E-9823FC96EB20}"/>
              </a:ext>
            </a:extLst>
          </p:cNvPr>
          <p:cNvSpPr/>
          <p:nvPr/>
        </p:nvSpPr>
        <p:spPr>
          <a:xfrm>
            <a:off x="6928248" y="1281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21" name="Rectangle 620">
            <a:extLst>
              <a:ext uri="{FF2B5EF4-FFF2-40B4-BE49-F238E27FC236}">
                <a16:creationId xmlns:a16="http://schemas.microsoft.com/office/drawing/2014/main" id="{16DCA63E-2A4D-57E8-FB13-D4AB45D7D6DD}"/>
              </a:ext>
            </a:extLst>
          </p:cNvPr>
          <p:cNvSpPr/>
          <p:nvPr/>
        </p:nvSpPr>
        <p:spPr>
          <a:xfrm>
            <a:off x="7252248" y="1605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22" name="Rectangle 621">
            <a:extLst>
              <a:ext uri="{FF2B5EF4-FFF2-40B4-BE49-F238E27FC236}">
                <a16:creationId xmlns:a16="http://schemas.microsoft.com/office/drawing/2014/main" id="{C8CFB6AC-755E-C3FA-F922-E675C4E2CA5C}"/>
              </a:ext>
            </a:extLst>
          </p:cNvPr>
          <p:cNvSpPr/>
          <p:nvPr/>
        </p:nvSpPr>
        <p:spPr>
          <a:xfrm>
            <a:off x="7576248" y="1605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23" name="Rectangle 622">
            <a:extLst>
              <a:ext uri="{FF2B5EF4-FFF2-40B4-BE49-F238E27FC236}">
                <a16:creationId xmlns:a16="http://schemas.microsoft.com/office/drawing/2014/main" id="{37175AE7-003C-8AFA-57FE-824B3341E54A}"/>
              </a:ext>
            </a:extLst>
          </p:cNvPr>
          <p:cNvSpPr/>
          <p:nvPr/>
        </p:nvSpPr>
        <p:spPr>
          <a:xfrm>
            <a:off x="7900248" y="1605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24" name="Rectangle 623">
            <a:extLst>
              <a:ext uri="{FF2B5EF4-FFF2-40B4-BE49-F238E27FC236}">
                <a16:creationId xmlns:a16="http://schemas.microsoft.com/office/drawing/2014/main" id="{9F590B81-60A7-BF4A-361C-D1C87C36D02D}"/>
              </a:ext>
            </a:extLst>
          </p:cNvPr>
          <p:cNvSpPr/>
          <p:nvPr/>
        </p:nvSpPr>
        <p:spPr>
          <a:xfrm>
            <a:off x="6928248" y="1605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25" name="Rectangle 624">
            <a:extLst>
              <a:ext uri="{FF2B5EF4-FFF2-40B4-BE49-F238E27FC236}">
                <a16:creationId xmlns:a16="http://schemas.microsoft.com/office/drawing/2014/main" id="{86E4A26C-5E07-6F8A-1F59-945299355F5F}"/>
              </a:ext>
            </a:extLst>
          </p:cNvPr>
          <p:cNvSpPr/>
          <p:nvPr/>
        </p:nvSpPr>
        <p:spPr>
          <a:xfrm>
            <a:off x="9844248" y="308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26" name="Rectangle 625">
            <a:extLst>
              <a:ext uri="{FF2B5EF4-FFF2-40B4-BE49-F238E27FC236}">
                <a16:creationId xmlns:a16="http://schemas.microsoft.com/office/drawing/2014/main" id="{F70B45E0-3E9C-D853-4827-FC78E5DF695D}"/>
              </a:ext>
            </a:extLst>
          </p:cNvPr>
          <p:cNvSpPr/>
          <p:nvPr/>
        </p:nvSpPr>
        <p:spPr>
          <a:xfrm>
            <a:off x="8872248" y="309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27" name="Rectangle 626">
            <a:extLst>
              <a:ext uri="{FF2B5EF4-FFF2-40B4-BE49-F238E27FC236}">
                <a16:creationId xmlns:a16="http://schemas.microsoft.com/office/drawing/2014/main" id="{9205CC0B-8D38-620A-7514-337E659FF901}"/>
              </a:ext>
            </a:extLst>
          </p:cNvPr>
          <p:cNvSpPr/>
          <p:nvPr/>
        </p:nvSpPr>
        <p:spPr>
          <a:xfrm>
            <a:off x="9196248" y="3093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28" name="Rectangle 627">
            <a:extLst>
              <a:ext uri="{FF2B5EF4-FFF2-40B4-BE49-F238E27FC236}">
                <a16:creationId xmlns:a16="http://schemas.microsoft.com/office/drawing/2014/main" id="{6562B09C-CB09-4093-2D3B-B73AD32C8DDC}"/>
              </a:ext>
            </a:extLst>
          </p:cNvPr>
          <p:cNvSpPr/>
          <p:nvPr/>
        </p:nvSpPr>
        <p:spPr>
          <a:xfrm>
            <a:off x="9520248" y="30912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29" name="Rectangle 628">
            <a:extLst>
              <a:ext uri="{FF2B5EF4-FFF2-40B4-BE49-F238E27FC236}">
                <a16:creationId xmlns:a16="http://schemas.microsoft.com/office/drawing/2014/main" id="{E4CD13F7-C61D-1B74-2400-CE9D2AE512B4}"/>
              </a:ext>
            </a:extLst>
          </p:cNvPr>
          <p:cNvSpPr/>
          <p:nvPr/>
        </p:nvSpPr>
        <p:spPr>
          <a:xfrm>
            <a:off x="8548248" y="309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30" name="Rectangle 629">
            <a:extLst>
              <a:ext uri="{FF2B5EF4-FFF2-40B4-BE49-F238E27FC236}">
                <a16:creationId xmlns:a16="http://schemas.microsoft.com/office/drawing/2014/main" id="{C5C5A6B1-9B7D-2EA5-40A0-2B5880FFA801}"/>
              </a:ext>
            </a:extLst>
          </p:cNvPr>
          <p:cNvSpPr/>
          <p:nvPr/>
        </p:nvSpPr>
        <p:spPr>
          <a:xfrm>
            <a:off x="9844248" y="63312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31" name="Rectangle 630">
            <a:extLst>
              <a:ext uri="{FF2B5EF4-FFF2-40B4-BE49-F238E27FC236}">
                <a16:creationId xmlns:a16="http://schemas.microsoft.com/office/drawing/2014/main" id="{3E25AA90-679E-577B-D4AD-536176559FAA}"/>
              </a:ext>
            </a:extLst>
          </p:cNvPr>
          <p:cNvSpPr/>
          <p:nvPr/>
        </p:nvSpPr>
        <p:spPr>
          <a:xfrm>
            <a:off x="8872248" y="63203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32" name="Rectangle 631">
            <a:extLst>
              <a:ext uri="{FF2B5EF4-FFF2-40B4-BE49-F238E27FC236}">
                <a16:creationId xmlns:a16="http://schemas.microsoft.com/office/drawing/2014/main" id="{96A288DF-0B54-7A78-32E5-6319516B396C}"/>
              </a:ext>
            </a:extLst>
          </p:cNvPr>
          <p:cNvSpPr/>
          <p:nvPr/>
        </p:nvSpPr>
        <p:spPr>
          <a:xfrm>
            <a:off x="9196248" y="63179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33" name="Rectangle 632">
            <a:extLst>
              <a:ext uri="{FF2B5EF4-FFF2-40B4-BE49-F238E27FC236}">
                <a16:creationId xmlns:a16="http://schemas.microsoft.com/office/drawing/2014/main" id="{9112A3B9-F912-ED16-EC46-36CA0CB9353B}"/>
              </a:ext>
            </a:extLst>
          </p:cNvPr>
          <p:cNvSpPr/>
          <p:nvPr/>
        </p:nvSpPr>
        <p:spPr>
          <a:xfrm>
            <a:off x="9520248" y="63155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34" name="Rectangle 633">
            <a:extLst>
              <a:ext uri="{FF2B5EF4-FFF2-40B4-BE49-F238E27FC236}">
                <a16:creationId xmlns:a16="http://schemas.microsoft.com/office/drawing/2014/main" id="{BC934CD1-4AC9-0A3C-3C91-9CDC93562674}"/>
              </a:ext>
            </a:extLst>
          </p:cNvPr>
          <p:cNvSpPr/>
          <p:nvPr/>
        </p:nvSpPr>
        <p:spPr>
          <a:xfrm>
            <a:off x="8548248" y="63203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39" name="Rectangle 638">
            <a:extLst>
              <a:ext uri="{FF2B5EF4-FFF2-40B4-BE49-F238E27FC236}">
                <a16:creationId xmlns:a16="http://schemas.microsoft.com/office/drawing/2014/main" id="{755F474D-885C-2C34-38B2-A895978DE476}"/>
              </a:ext>
            </a:extLst>
          </p:cNvPr>
          <p:cNvSpPr/>
          <p:nvPr/>
        </p:nvSpPr>
        <p:spPr>
          <a:xfrm>
            <a:off x="8548248" y="956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6DC5E0AE-2985-E28C-9819-C36627F86347}"/>
              </a:ext>
            </a:extLst>
          </p:cNvPr>
          <p:cNvSpPr/>
          <p:nvPr/>
        </p:nvSpPr>
        <p:spPr>
          <a:xfrm>
            <a:off x="8872248" y="1604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121BE3B2-ED97-C2A7-3F31-EE543B38B209}"/>
              </a:ext>
            </a:extLst>
          </p:cNvPr>
          <p:cNvSpPr/>
          <p:nvPr/>
        </p:nvSpPr>
        <p:spPr>
          <a:xfrm>
            <a:off x="8224248" y="1928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471629F7-5B48-6395-D0D5-3F4986DEF101}"/>
              </a:ext>
            </a:extLst>
          </p:cNvPr>
          <p:cNvSpPr/>
          <p:nvPr/>
        </p:nvSpPr>
        <p:spPr>
          <a:xfrm>
            <a:off x="7252248" y="1929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625A3997-49D6-D10E-B2A7-251EA35C50D7}"/>
              </a:ext>
            </a:extLst>
          </p:cNvPr>
          <p:cNvSpPr/>
          <p:nvPr/>
        </p:nvSpPr>
        <p:spPr>
          <a:xfrm>
            <a:off x="7576248" y="19293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30AA07BA-853D-26B6-A941-B5A28F7165C8}"/>
              </a:ext>
            </a:extLst>
          </p:cNvPr>
          <p:cNvSpPr/>
          <p:nvPr/>
        </p:nvSpPr>
        <p:spPr>
          <a:xfrm>
            <a:off x="7900248" y="192912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DBCE998D-798E-49D0-AA03-8750AF9E0DA0}"/>
              </a:ext>
            </a:extLst>
          </p:cNvPr>
          <p:cNvSpPr/>
          <p:nvPr/>
        </p:nvSpPr>
        <p:spPr>
          <a:xfrm>
            <a:off x="6928248" y="1929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0A337396-2BAA-91BF-81EF-8DFDB5C79251}"/>
              </a:ext>
            </a:extLst>
          </p:cNvPr>
          <p:cNvSpPr/>
          <p:nvPr/>
        </p:nvSpPr>
        <p:spPr>
          <a:xfrm>
            <a:off x="8224248" y="225312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33180BB2-9CA4-D087-D221-CB6D24080177}"/>
              </a:ext>
            </a:extLst>
          </p:cNvPr>
          <p:cNvSpPr/>
          <p:nvPr/>
        </p:nvSpPr>
        <p:spPr>
          <a:xfrm>
            <a:off x="7576248" y="225179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4AD230EC-5E90-B8E9-F549-C4301CF2DC00}"/>
              </a:ext>
            </a:extLst>
          </p:cNvPr>
          <p:cNvSpPr/>
          <p:nvPr/>
        </p:nvSpPr>
        <p:spPr>
          <a:xfrm>
            <a:off x="7900248" y="225155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A4DA1044-9036-DE07-D832-D41622B1CC1C}"/>
              </a:ext>
            </a:extLst>
          </p:cNvPr>
          <p:cNvSpPr/>
          <p:nvPr/>
        </p:nvSpPr>
        <p:spPr>
          <a:xfrm>
            <a:off x="6928248" y="225203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D4419C39-1E77-2BBC-08A5-0BD2AFF971B4}"/>
              </a:ext>
            </a:extLst>
          </p:cNvPr>
          <p:cNvSpPr/>
          <p:nvPr/>
        </p:nvSpPr>
        <p:spPr>
          <a:xfrm>
            <a:off x="8224248" y="2576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DF603914-7BEC-F68D-7B55-9B4F230AA795}"/>
              </a:ext>
            </a:extLst>
          </p:cNvPr>
          <p:cNvSpPr/>
          <p:nvPr/>
        </p:nvSpPr>
        <p:spPr>
          <a:xfrm>
            <a:off x="7252248" y="2576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C821791E-6ABE-7961-8F24-59733ACB7DD1}"/>
              </a:ext>
            </a:extLst>
          </p:cNvPr>
          <p:cNvSpPr/>
          <p:nvPr/>
        </p:nvSpPr>
        <p:spPr>
          <a:xfrm>
            <a:off x="7576248" y="2576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237CD2D9-8B5A-8D19-2B0A-2BE19AC496B5}"/>
              </a:ext>
            </a:extLst>
          </p:cNvPr>
          <p:cNvSpPr/>
          <p:nvPr/>
        </p:nvSpPr>
        <p:spPr>
          <a:xfrm>
            <a:off x="7900248" y="2576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C4F09EC5-F0FC-66CE-7FD1-E7E823C74045}"/>
              </a:ext>
            </a:extLst>
          </p:cNvPr>
          <p:cNvSpPr/>
          <p:nvPr/>
        </p:nvSpPr>
        <p:spPr>
          <a:xfrm>
            <a:off x="6928248" y="2576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0E93AFDC-8CCC-101A-34CC-910796049002}"/>
              </a:ext>
            </a:extLst>
          </p:cNvPr>
          <p:cNvSpPr/>
          <p:nvPr/>
        </p:nvSpPr>
        <p:spPr>
          <a:xfrm>
            <a:off x="9844248" y="192671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409B1EF5-F833-6CD1-0EBF-6D8C20DD73C5}"/>
              </a:ext>
            </a:extLst>
          </p:cNvPr>
          <p:cNvSpPr/>
          <p:nvPr/>
        </p:nvSpPr>
        <p:spPr>
          <a:xfrm>
            <a:off x="8872248" y="1928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2A502CC8-449E-DA04-CD68-10A053D0A140}"/>
              </a:ext>
            </a:extLst>
          </p:cNvPr>
          <p:cNvSpPr/>
          <p:nvPr/>
        </p:nvSpPr>
        <p:spPr>
          <a:xfrm>
            <a:off x="9196248" y="192791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56111F3A-05B4-4988-C967-4D1E87330B4A}"/>
              </a:ext>
            </a:extLst>
          </p:cNvPr>
          <p:cNvSpPr/>
          <p:nvPr/>
        </p:nvSpPr>
        <p:spPr>
          <a:xfrm>
            <a:off x="8548248" y="1928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CECA9374-E3FF-9E7E-2364-0B5BD66C9EE9}"/>
              </a:ext>
            </a:extLst>
          </p:cNvPr>
          <p:cNvSpPr/>
          <p:nvPr/>
        </p:nvSpPr>
        <p:spPr>
          <a:xfrm>
            <a:off x="9844248" y="225167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77E6EDA7-BDC8-53A1-1FD2-159F4AF6BA00}"/>
              </a:ext>
            </a:extLst>
          </p:cNvPr>
          <p:cNvSpPr/>
          <p:nvPr/>
        </p:nvSpPr>
        <p:spPr>
          <a:xfrm>
            <a:off x="8872248" y="225058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40" name="Rectangle 639">
            <a:extLst>
              <a:ext uri="{FF2B5EF4-FFF2-40B4-BE49-F238E27FC236}">
                <a16:creationId xmlns:a16="http://schemas.microsoft.com/office/drawing/2014/main" id="{39BD50A4-164A-3DAD-35F2-A6032AF754A7}"/>
              </a:ext>
            </a:extLst>
          </p:cNvPr>
          <p:cNvSpPr/>
          <p:nvPr/>
        </p:nvSpPr>
        <p:spPr>
          <a:xfrm>
            <a:off x="9196248" y="225034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41" name="Rectangle 640">
            <a:extLst>
              <a:ext uri="{FF2B5EF4-FFF2-40B4-BE49-F238E27FC236}">
                <a16:creationId xmlns:a16="http://schemas.microsoft.com/office/drawing/2014/main" id="{91029E3A-6D60-08F7-B1D0-8FB93F5E578C}"/>
              </a:ext>
            </a:extLst>
          </p:cNvPr>
          <p:cNvSpPr/>
          <p:nvPr/>
        </p:nvSpPr>
        <p:spPr>
          <a:xfrm>
            <a:off x="9520248" y="225010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42" name="Rectangle 641">
            <a:extLst>
              <a:ext uri="{FF2B5EF4-FFF2-40B4-BE49-F238E27FC236}">
                <a16:creationId xmlns:a16="http://schemas.microsoft.com/office/drawing/2014/main" id="{4C26D62B-A8FD-A32E-9849-7F6CE1146C46}"/>
              </a:ext>
            </a:extLst>
          </p:cNvPr>
          <p:cNvSpPr/>
          <p:nvPr/>
        </p:nvSpPr>
        <p:spPr>
          <a:xfrm>
            <a:off x="8548248" y="225058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43" name="Rectangle 642">
            <a:extLst>
              <a:ext uri="{FF2B5EF4-FFF2-40B4-BE49-F238E27FC236}">
                <a16:creationId xmlns:a16="http://schemas.microsoft.com/office/drawing/2014/main" id="{05E7E63D-A886-2B76-1D7B-C7549105B64E}"/>
              </a:ext>
            </a:extLst>
          </p:cNvPr>
          <p:cNvSpPr/>
          <p:nvPr/>
        </p:nvSpPr>
        <p:spPr>
          <a:xfrm>
            <a:off x="9844248" y="257471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44" name="Rectangle 643">
            <a:extLst>
              <a:ext uri="{FF2B5EF4-FFF2-40B4-BE49-F238E27FC236}">
                <a16:creationId xmlns:a16="http://schemas.microsoft.com/office/drawing/2014/main" id="{BC83C0D1-FC66-0485-1F37-ACDFE0C1D769}"/>
              </a:ext>
            </a:extLst>
          </p:cNvPr>
          <p:cNvSpPr/>
          <p:nvPr/>
        </p:nvSpPr>
        <p:spPr>
          <a:xfrm>
            <a:off x="8872248" y="257471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45" name="Rectangle 644">
            <a:extLst>
              <a:ext uri="{FF2B5EF4-FFF2-40B4-BE49-F238E27FC236}">
                <a16:creationId xmlns:a16="http://schemas.microsoft.com/office/drawing/2014/main" id="{8A2539DC-4650-895F-637E-7C6355DD0C02}"/>
              </a:ext>
            </a:extLst>
          </p:cNvPr>
          <p:cNvSpPr/>
          <p:nvPr/>
        </p:nvSpPr>
        <p:spPr>
          <a:xfrm>
            <a:off x="9196248" y="257471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46" name="Rectangle 645">
            <a:extLst>
              <a:ext uri="{FF2B5EF4-FFF2-40B4-BE49-F238E27FC236}">
                <a16:creationId xmlns:a16="http://schemas.microsoft.com/office/drawing/2014/main" id="{5766A073-FF66-3EA7-564A-77E8C1766D81}"/>
              </a:ext>
            </a:extLst>
          </p:cNvPr>
          <p:cNvSpPr/>
          <p:nvPr/>
        </p:nvSpPr>
        <p:spPr>
          <a:xfrm>
            <a:off x="9520248" y="257471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47" name="Rectangle 646">
            <a:extLst>
              <a:ext uri="{FF2B5EF4-FFF2-40B4-BE49-F238E27FC236}">
                <a16:creationId xmlns:a16="http://schemas.microsoft.com/office/drawing/2014/main" id="{09760082-63EA-0567-2C25-7D87A42BF80F}"/>
              </a:ext>
            </a:extLst>
          </p:cNvPr>
          <p:cNvSpPr/>
          <p:nvPr/>
        </p:nvSpPr>
        <p:spPr>
          <a:xfrm>
            <a:off x="8548248" y="257471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48" name="Rectangle 647">
            <a:extLst>
              <a:ext uri="{FF2B5EF4-FFF2-40B4-BE49-F238E27FC236}">
                <a16:creationId xmlns:a16="http://schemas.microsoft.com/office/drawing/2014/main" id="{FC1208AC-6C32-AA4E-F8AF-ACBA22B21071}"/>
              </a:ext>
            </a:extLst>
          </p:cNvPr>
          <p:cNvSpPr/>
          <p:nvPr/>
        </p:nvSpPr>
        <p:spPr>
          <a:xfrm>
            <a:off x="10492248" y="309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49" name="Rectangle 648">
            <a:extLst>
              <a:ext uri="{FF2B5EF4-FFF2-40B4-BE49-F238E27FC236}">
                <a16:creationId xmlns:a16="http://schemas.microsoft.com/office/drawing/2014/main" id="{03BD7773-80D0-6858-6E4F-E1CFF7292F3E}"/>
              </a:ext>
            </a:extLst>
          </p:cNvPr>
          <p:cNvSpPr/>
          <p:nvPr/>
        </p:nvSpPr>
        <p:spPr>
          <a:xfrm>
            <a:off x="10168248" y="30960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50" name="Rectangle 649">
            <a:extLst>
              <a:ext uri="{FF2B5EF4-FFF2-40B4-BE49-F238E27FC236}">
                <a16:creationId xmlns:a16="http://schemas.microsoft.com/office/drawing/2014/main" id="{CAB49882-5D09-0F62-840F-E7F429072541}"/>
              </a:ext>
            </a:extLst>
          </p:cNvPr>
          <p:cNvSpPr/>
          <p:nvPr/>
        </p:nvSpPr>
        <p:spPr>
          <a:xfrm>
            <a:off x="10492248" y="63203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51" name="Rectangle 650">
            <a:extLst>
              <a:ext uri="{FF2B5EF4-FFF2-40B4-BE49-F238E27FC236}">
                <a16:creationId xmlns:a16="http://schemas.microsoft.com/office/drawing/2014/main" id="{2CFACAD9-8477-14EC-6FAC-AA6682D70349}"/>
              </a:ext>
            </a:extLst>
          </p:cNvPr>
          <p:cNvSpPr/>
          <p:nvPr/>
        </p:nvSpPr>
        <p:spPr>
          <a:xfrm>
            <a:off x="10168248" y="63203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52" name="Rectangle 651">
            <a:extLst>
              <a:ext uri="{FF2B5EF4-FFF2-40B4-BE49-F238E27FC236}">
                <a16:creationId xmlns:a16="http://schemas.microsoft.com/office/drawing/2014/main" id="{6BA79B71-57F0-964D-145F-A2C7AF469E91}"/>
              </a:ext>
            </a:extLst>
          </p:cNvPr>
          <p:cNvSpPr/>
          <p:nvPr/>
        </p:nvSpPr>
        <p:spPr>
          <a:xfrm>
            <a:off x="10492248" y="956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53" name="Rectangle 652">
            <a:extLst>
              <a:ext uri="{FF2B5EF4-FFF2-40B4-BE49-F238E27FC236}">
                <a16:creationId xmlns:a16="http://schemas.microsoft.com/office/drawing/2014/main" id="{2BADBADB-84B7-4833-D672-3165306EEE56}"/>
              </a:ext>
            </a:extLst>
          </p:cNvPr>
          <p:cNvSpPr/>
          <p:nvPr/>
        </p:nvSpPr>
        <p:spPr>
          <a:xfrm>
            <a:off x="10168248" y="956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54" name="Rectangle 653">
            <a:extLst>
              <a:ext uri="{FF2B5EF4-FFF2-40B4-BE49-F238E27FC236}">
                <a16:creationId xmlns:a16="http://schemas.microsoft.com/office/drawing/2014/main" id="{698643ED-0AD7-6533-1FF7-E2FC24E3F859}"/>
              </a:ext>
            </a:extLst>
          </p:cNvPr>
          <p:cNvSpPr/>
          <p:nvPr/>
        </p:nvSpPr>
        <p:spPr>
          <a:xfrm>
            <a:off x="10492248" y="1280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55" name="Rectangle 654">
            <a:extLst>
              <a:ext uri="{FF2B5EF4-FFF2-40B4-BE49-F238E27FC236}">
                <a16:creationId xmlns:a16="http://schemas.microsoft.com/office/drawing/2014/main" id="{E9F64F7A-6A29-4502-236F-39E5A34AB1ED}"/>
              </a:ext>
            </a:extLst>
          </p:cNvPr>
          <p:cNvSpPr/>
          <p:nvPr/>
        </p:nvSpPr>
        <p:spPr>
          <a:xfrm>
            <a:off x="10168248" y="1280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56" name="Rectangle 655">
            <a:extLst>
              <a:ext uri="{FF2B5EF4-FFF2-40B4-BE49-F238E27FC236}">
                <a16:creationId xmlns:a16="http://schemas.microsoft.com/office/drawing/2014/main" id="{B82A0D5B-A707-B772-32E2-D6EAE7E3E5B1}"/>
              </a:ext>
            </a:extLst>
          </p:cNvPr>
          <p:cNvSpPr/>
          <p:nvPr/>
        </p:nvSpPr>
        <p:spPr>
          <a:xfrm>
            <a:off x="10492248" y="1604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57" name="Rectangle 656">
            <a:extLst>
              <a:ext uri="{FF2B5EF4-FFF2-40B4-BE49-F238E27FC236}">
                <a16:creationId xmlns:a16="http://schemas.microsoft.com/office/drawing/2014/main" id="{3BB2F8F0-08F4-AC30-50BD-487AE00D84D9}"/>
              </a:ext>
            </a:extLst>
          </p:cNvPr>
          <p:cNvSpPr/>
          <p:nvPr/>
        </p:nvSpPr>
        <p:spPr>
          <a:xfrm>
            <a:off x="10168248" y="1604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58" name="Rectangle 657">
            <a:extLst>
              <a:ext uri="{FF2B5EF4-FFF2-40B4-BE49-F238E27FC236}">
                <a16:creationId xmlns:a16="http://schemas.microsoft.com/office/drawing/2014/main" id="{F5FFA5DB-B98F-F976-1316-9AEC47B1C6CA}"/>
              </a:ext>
            </a:extLst>
          </p:cNvPr>
          <p:cNvSpPr/>
          <p:nvPr/>
        </p:nvSpPr>
        <p:spPr>
          <a:xfrm>
            <a:off x="10492248" y="1928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59" name="Rectangle 658">
            <a:extLst>
              <a:ext uri="{FF2B5EF4-FFF2-40B4-BE49-F238E27FC236}">
                <a16:creationId xmlns:a16="http://schemas.microsoft.com/office/drawing/2014/main" id="{AA58A19C-C715-216C-B4D7-383F7C0884F1}"/>
              </a:ext>
            </a:extLst>
          </p:cNvPr>
          <p:cNvSpPr/>
          <p:nvPr/>
        </p:nvSpPr>
        <p:spPr>
          <a:xfrm>
            <a:off x="10168248" y="192815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60" name="Rectangle 659">
            <a:extLst>
              <a:ext uri="{FF2B5EF4-FFF2-40B4-BE49-F238E27FC236}">
                <a16:creationId xmlns:a16="http://schemas.microsoft.com/office/drawing/2014/main" id="{192DCCDE-1CEF-2F43-67B2-5F4E83F8E5C3}"/>
              </a:ext>
            </a:extLst>
          </p:cNvPr>
          <p:cNvSpPr/>
          <p:nvPr/>
        </p:nvSpPr>
        <p:spPr>
          <a:xfrm>
            <a:off x="10492248" y="225058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61" name="Rectangle 660">
            <a:extLst>
              <a:ext uri="{FF2B5EF4-FFF2-40B4-BE49-F238E27FC236}">
                <a16:creationId xmlns:a16="http://schemas.microsoft.com/office/drawing/2014/main" id="{98CA6F50-6BE6-0044-6BD8-CA0EDD6C3ED0}"/>
              </a:ext>
            </a:extLst>
          </p:cNvPr>
          <p:cNvSpPr/>
          <p:nvPr/>
        </p:nvSpPr>
        <p:spPr>
          <a:xfrm>
            <a:off x="10168248" y="225058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62" name="Rectangle 661">
            <a:extLst>
              <a:ext uri="{FF2B5EF4-FFF2-40B4-BE49-F238E27FC236}">
                <a16:creationId xmlns:a16="http://schemas.microsoft.com/office/drawing/2014/main" id="{6408C48F-1E09-B58E-4336-B871253D9F79}"/>
              </a:ext>
            </a:extLst>
          </p:cNvPr>
          <p:cNvSpPr/>
          <p:nvPr/>
        </p:nvSpPr>
        <p:spPr>
          <a:xfrm>
            <a:off x="10492248" y="257471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63" name="Rectangle 662">
            <a:extLst>
              <a:ext uri="{FF2B5EF4-FFF2-40B4-BE49-F238E27FC236}">
                <a16:creationId xmlns:a16="http://schemas.microsoft.com/office/drawing/2014/main" id="{33C6920C-9D12-F36B-EB8D-64F7FCFE70E8}"/>
              </a:ext>
            </a:extLst>
          </p:cNvPr>
          <p:cNvSpPr/>
          <p:nvPr/>
        </p:nvSpPr>
        <p:spPr>
          <a:xfrm>
            <a:off x="10168248" y="2574718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12" name="Rectangle 611">
            <a:extLst>
              <a:ext uri="{FF2B5EF4-FFF2-40B4-BE49-F238E27FC236}">
                <a16:creationId xmlns:a16="http://schemas.microsoft.com/office/drawing/2014/main" id="{026D35AD-A5DE-02E8-8850-151ECE54A37C}"/>
              </a:ext>
            </a:extLst>
          </p:cNvPr>
          <p:cNvSpPr/>
          <p:nvPr/>
        </p:nvSpPr>
        <p:spPr>
          <a:xfrm>
            <a:off x="7576248" y="95760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13" name="Rectangle 612">
            <a:extLst>
              <a:ext uri="{FF2B5EF4-FFF2-40B4-BE49-F238E27FC236}">
                <a16:creationId xmlns:a16="http://schemas.microsoft.com/office/drawing/2014/main" id="{C712053E-81FE-769B-6B36-6FB429E98739}"/>
              </a:ext>
            </a:extLst>
          </p:cNvPr>
          <p:cNvSpPr/>
          <p:nvPr/>
        </p:nvSpPr>
        <p:spPr>
          <a:xfrm>
            <a:off x="7900248" y="95760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15" name="Rectangle 614">
            <a:extLst>
              <a:ext uri="{FF2B5EF4-FFF2-40B4-BE49-F238E27FC236}">
                <a16:creationId xmlns:a16="http://schemas.microsoft.com/office/drawing/2014/main" id="{C04455CC-5DA2-5CDB-0FF0-8E4A49019EA5}"/>
              </a:ext>
            </a:extLst>
          </p:cNvPr>
          <p:cNvSpPr/>
          <p:nvPr/>
        </p:nvSpPr>
        <p:spPr>
          <a:xfrm>
            <a:off x="8224248" y="128160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17" name="Rectangle 616">
            <a:extLst>
              <a:ext uri="{FF2B5EF4-FFF2-40B4-BE49-F238E27FC236}">
                <a16:creationId xmlns:a16="http://schemas.microsoft.com/office/drawing/2014/main" id="{8F2A89D8-26C1-7C5D-A8B3-578DBA6F5A35}"/>
              </a:ext>
            </a:extLst>
          </p:cNvPr>
          <p:cNvSpPr/>
          <p:nvPr/>
        </p:nvSpPr>
        <p:spPr>
          <a:xfrm>
            <a:off x="7576248" y="128160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18" name="Rectangle 617">
            <a:extLst>
              <a:ext uri="{FF2B5EF4-FFF2-40B4-BE49-F238E27FC236}">
                <a16:creationId xmlns:a16="http://schemas.microsoft.com/office/drawing/2014/main" id="{CDADB88B-1193-A384-00F6-41FD3D3766C5}"/>
              </a:ext>
            </a:extLst>
          </p:cNvPr>
          <p:cNvSpPr/>
          <p:nvPr/>
        </p:nvSpPr>
        <p:spPr>
          <a:xfrm>
            <a:off x="7900248" y="128160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20" name="Rectangle 619">
            <a:extLst>
              <a:ext uri="{FF2B5EF4-FFF2-40B4-BE49-F238E27FC236}">
                <a16:creationId xmlns:a16="http://schemas.microsoft.com/office/drawing/2014/main" id="{885EC5DC-1E49-8406-6C3B-864BBA914B48}"/>
              </a:ext>
            </a:extLst>
          </p:cNvPr>
          <p:cNvSpPr/>
          <p:nvPr/>
        </p:nvSpPr>
        <p:spPr>
          <a:xfrm>
            <a:off x="8224248" y="160560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35" name="Rectangle 634">
            <a:extLst>
              <a:ext uri="{FF2B5EF4-FFF2-40B4-BE49-F238E27FC236}">
                <a16:creationId xmlns:a16="http://schemas.microsoft.com/office/drawing/2014/main" id="{9845FE8A-B5A2-E644-CAC5-5904810F4AC7}"/>
              </a:ext>
            </a:extLst>
          </p:cNvPr>
          <p:cNvSpPr/>
          <p:nvPr/>
        </p:nvSpPr>
        <p:spPr>
          <a:xfrm>
            <a:off x="9844248" y="956159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36" name="Rectangle 635">
            <a:extLst>
              <a:ext uri="{FF2B5EF4-FFF2-40B4-BE49-F238E27FC236}">
                <a16:creationId xmlns:a16="http://schemas.microsoft.com/office/drawing/2014/main" id="{9AF526DA-5333-FCB7-F154-7C3EC1DA10AD}"/>
              </a:ext>
            </a:extLst>
          </p:cNvPr>
          <p:cNvSpPr/>
          <p:nvPr/>
        </p:nvSpPr>
        <p:spPr>
          <a:xfrm>
            <a:off x="8872248" y="956159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37" name="Rectangle 636">
            <a:extLst>
              <a:ext uri="{FF2B5EF4-FFF2-40B4-BE49-F238E27FC236}">
                <a16:creationId xmlns:a16="http://schemas.microsoft.com/office/drawing/2014/main" id="{4C391061-4287-83AD-2100-45E209F6061B}"/>
              </a:ext>
            </a:extLst>
          </p:cNvPr>
          <p:cNvSpPr/>
          <p:nvPr/>
        </p:nvSpPr>
        <p:spPr>
          <a:xfrm>
            <a:off x="9196248" y="956159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38" name="Rectangle 637">
            <a:extLst>
              <a:ext uri="{FF2B5EF4-FFF2-40B4-BE49-F238E27FC236}">
                <a16:creationId xmlns:a16="http://schemas.microsoft.com/office/drawing/2014/main" id="{4030208B-E185-F0A5-1D38-E43DF0D0F32B}"/>
              </a:ext>
            </a:extLst>
          </p:cNvPr>
          <p:cNvSpPr/>
          <p:nvPr/>
        </p:nvSpPr>
        <p:spPr>
          <a:xfrm>
            <a:off x="9520248" y="956159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183F18A3-D90B-93DB-117F-25C7ACCA837C}"/>
              </a:ext>
            </a:extLst>
          </p:cNvPr>
          <p:cNvSpPr/>
          <p:nvPr/>
        </p:nvSpPr>
        <p:spPr>
          <a:xfrm>
            <a:off x="9844248" y="1280159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340CEAF7-A46B-4282-C59C-D3BBE2B3DCFF}"/>
              </a:ext>
            </a:extLst>
          </p:cNvPr>
          <p:cNvSpPr/>
          <p:nvPr/>
        </p:nvSpPr>
        <p:spPr>
          <a:xfrm>
            <a:off x="8872248" y="1280159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7A77DC56-C395-B3E4-463D-0C58FE475E18}"/>
              </a:ext>
            </a:extLst>
          </p:cNvPr>
          <p:cNvSpPr/>
          <p:nvPr/>
        </p:nvSpPr>
        <p:spPr>
          <a:xfrm>
            <a:off x="8548248" y="1280159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2B5FDDA7-A89B-B401-E841-03CDE5A58D8F}"/>
              </a:ext>
            </a:extLst>
          </p:cNvPr>
          <p:cNvSpPr/>
          <p:nvPr/>
        </p:nvSpPr>
        <p:spPr>
          <a:xfrm>
            <a:off x="9844248" y="1604159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1967DBB6-0B8E-0464-6A0E-F93CE2D6546E}"/>
              </a:ext>
            </a:extLst>
          </p:cNvPr>
          <p:cNvSpPr/>
          <p:nvPr/>
        </p:nvSpPr>
        <p:spPr>
          <a:xfrm>
            <a:off x="9196248" y="1604159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9E03017A-044D-CC16-D923-848D7451E0FC}"/>
              </a:ext>
            </a:extLst>
          </p:cNvPr>
          <p:cNvSpPr/>
          <p:nvPr/>
        </p:nvSpPr>
        <p:spPr>
          <a:xfrm>
            <a:off x="9520248" y="1604159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E65F2416-2B48-DC5C-BA24-8DBEC7C70AC4}"/>
              </a:ext>
            </a:extLst>
          </p:cNvPr>
          <p:cNvSpPr/>
          <p:nvPr/>
        </p:nvSpPr>
        <p:spPr>
          <a:xfrm>
            <a:off x="8548248" y="1604159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588FB4C7-E984-85FF-E1BB-367BF9CC202A}"/>
              </a:ext>
            </a:extLst>
          </p:cNvPr>
          <p:cNvSpPr/>
          <p:nvPr/>
        </p:nvSpPr>
        <p:spPr>
          <a:xfrm>
            <a:off x="7252248" y="225203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64726E7B-DD33-2398-FBFA-E4D39D80DE9F}"/>
              </a:ext>
            </a:extLst>
          </p:cNvPr>
          <p:cNvSpPr/>
          <p:nvPr/>
        </p:nvSpPr>
        <p:spPr>
          <a:xfrm>
            <a:off x="9520248" y="1927679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80822F46-A97C-6D53-A943-18CFD979F723}"/>
              </a:ext>
            </a:extLst>
          </p:cNvPr>
          <p:cNvSpPr/>
          <p:nvPr/>
        </p:nvSpPr>
        <p:spPr>
          <a:xfrm>
            <a:off x="9196248" y="1280159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60" name="Rectangle 759">
            <a:extLst>
              <a:ext uri="{FF2B5EF4-FFF2-40B4-BE49-F238E27FC236}">
                <a16:creationId xmlns:a16="http://schemas.microsoft.com/office/drawing/2014/main" id="{BAAFE4F5-CF5E-7978-0B2E-A3FFE896F899}"/>
              </a:ext>
            </a:extLst>
          </p:cNvPr>
          <p:cNvSpPr/>
          <p:nvPr/>
        </p:nvSpPr>
        <p:spPr>
          <a:xfrm>
            <a:off x="9520248" y="4602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61" name="Rectangle 760">
            <a:extLst>
              <a:ext uri="{FF2B5EF4-FFF2-40B4-BE49-F238E27FC236}">
                <a16:creationId xmlns:a16="http://schemas.microsoft.com/office/drawing/2014/main" id="{B89C942A-5B21-4C0C-17C4-043D63838C33}"/>
              </a:ext>
            </a:extLst>
          </p:cNvPr>
          <p:cNvSpPr/>
          <p:nvPr/>
        </p:nvSpPr>
        <p:spPr>
          <a:xfrm>
            <a:off x="8224248" y="36324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62" name="Rectangle 761">
            <a:extLst>
              <a:ext uri="{FF2B5EF4-FFF2-40B4-BE49-F238E27FC236}">
                <a16:creationId xmlns:a16="http://schemas.microsoft.com/office/drawing/2014/main" id="{B3E72513-F8C9-C005-8ED6-B174CE2D6150}"/>
              </a:ext>
            </a:extLst>
          </p:cNvPr>
          <p:cNvSpPr/>
          <p:nvPr/>
        </p:nvSpPr>
        <p:spPr>
          <a:xfrm>
            <a:off x="7252248" y="363384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63" name="Rectangle 762">
            <a:extLst>
              <a:ext uri="{FF2B5EF4-FFF2-40B4-BE49-F238E27FC236}">
                <a16:creationId xmlns:a16="http://schemas.microsoft.com/office/drawing/2014/main" id="{113AA212-F26C-431A-0440-28528561CF84}"/>
              </a:ext>
            </a:extLst>
          </p:cNvPr>
          <p:cNvSpPr/>
          <p:nvPr/>
        </p:nvSpPr>
        <p:spPr>
          <a:xfrm>
            <a:off x="7576248" y="363360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64" name="Rectangle 763">
            <a:extLst>
              <a:ext uri="{FF2B5EF4-FFF2-40B4-BE49-F238E27FC236}">
                <a16:creationId xmlns:a16="http://schemas.microsoft.com/office/drawing/2014/main" id="{5014C290-81DD-65CA-D9FE-6215950EFB1B}"/>
              </a:ext>
            </a:extLst>
          </p:cNvPr>
          <p:cNvSpPr/>
          <p:nvPr/>
        </p:nvSpPr>
        <p:spPr>
          <a:xfrm>
            <a:off x="7900248" y="363336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65" name="Rectangle 764">
            <a:extLst>
              <a:ext uri="{FF2B5EF4-FFF2-40B4-BE49-F238E27FC236}">
                <a16:creationId xmlns:a16="http://schemas.microsoft.com/office/drawing/2014/main" id="{8290991F-436E-A074-2D8C-27E01C540833}"/>
              </a:ext>
            </a:extLst>
          </p:cNvPr>
          <p:cNvSpPr/>
          <p:nvPr/>
        </p:nvSpPr>
        <p:spPr>
          <a:xfrm>
            <a:off x="6928248" y="363384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66" name="Rectangle 765">
            <a:extLst>
              <a:ext uri="{FF2B5EF4-FFF2-40B4-BE49-F238E27FC236}">
                <a16:creationId xmlns:a16="http://schemas.microsoft.com/office/drawing/2014/main" id="{D5C478AD-0AF7-E350-4F44-6354B1F88F23}"/>
              </a:ext>
            </a:extLst>
          </p:cNvPr>
          <p:cNvSpPr/>
          <p:nvPr/>
        </p:nvSpPr>
        <p:spPr>
          <a:xfrm>
            <a:off x="8224248" y="395736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67" name="Rectangle 766">
            <a:extLst>
              <a:ext uri="{FF2B5EF4-FFF2-40B4-BE49-F238E27FC236}">
                <a16:creationId xmlns:a16="http://schemas.microsoft.com/office/drawing/2014/main" id="{5F59C0B8-8281-AAD9-1087-2AB71B2DC7AC}"/>
              </a:ext>
            </a:extLst>
          </p:cNvPr>
          <p:cNvSpPr/>
          <p:nvPr/>
        </p:nvSpPr>
        <p:spPr>
          <a:xfrm>
            <a:off x="7252248" y="395627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68" name="Rectangle 767">
            <a:extLst>
              <a:ext uri="{FF2B5EF4-FFF2-40B4-BE49-F238E27FC236}">
                <a16:creationId xmlns:a16="http://schemas.microsoft.com/office/drawing/2014/main" id="{316B4AEA-EEC4-EF6E-7BCF-D1059778DB4A}"/>
              </a:ext>
            </a:extLst>
          </p:cNvPr>
          <p:cNvSpPr/>
          <p:nvPr/>
        </p:nvSpPr>
        <p:spPr>
          <a:xfrm>
            <a:off x="7576248" y="395603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69" name="Rectangle 768">
            <a:extLst>
              <a:ext uri="{FF2B5EF4-FFF2-40B4-BE49-F238E27FC236}">
                <a16:creationId xmlns:a16="http://schemas.microsoft.com/office/drawing/2014/main" id="{E9CDA295-F799-B8B8-9B20-9550812FF6D9}"/>
              </a:ext>
            </a:extLst>
          </p:cNvPr>
          <p:cNvSpPr/>
          <p:nvPr/>
        </p:nvSpPr>
        <p:spPr>
          <a:xfrm>
            <a:off x="7900248" y="395579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70" name="Rectangle 769">
            <a:extLst>
              <a:ext uri="{FF2B5EF4-FFF2-40B4-BE49-F238E27FC236}">
                <a16:creationId xmlns:a16="http://schemas.microsoft.com/office/drawing/2014/main" id="{66EE8BDB-E9DA-330C-B41B-EB1E6FFE1573}"/>
              </a:ext>
            </a:extLst>
          </p:cNvPr>
          <p:cNvSpPr/>
          <p:nvPr/>
        </p:nvSpPr>
        <p:spPr>
          <a:xfrm>
            <a:off x="6928248" y="395627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71" name="Rectangle 770">
            <a:extLst>
              <a:ext uri="{FF2B5EF4-FFF2-40B4-BE49-F238E27FC236}">
                <a16:creationId xmlns:a16="http://schemas.microsoft.com/office/drawing/2014/main" id="{53D24C2A-0334-4D2E-E3A3-1CB770F2E0B6}"/>
              </a:ext>
            </a:extLst>
          </p:cNvPr>
          <p:cNvSpPr/>
          <p:nvPr/>
        </p:nvSpPr>
        <p:spPr>
          <a:xfrm>
            <a:off x="8224248" y="42804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72" name="Rectangle 771">
            <a:extLst>
              <a:ext uri="{FF2B5EF4-FFF2-40B4-BE49-F238E27FC236}">
                <a16:creationId xmlns:a16="http://schemas.microsoft.com/office/drawing/2014/main" id="{B780BFD0-6FCE-32E9-F737-F2D134CE3CA4}"/>
              </a:ext>
            </a:extLst>
          </p:cNvPr>
          <p:cNvSpPr/>
          <p:nvPr/>
        </p:nvSpPr>
        <p:spPr>
          <a:xfrm>
            <a:off x="7252248" y="42804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73" name="Rectangle 772">
            <a:extLst>
              <a:ext uri="{FF2B5EF4-FFF2-40B4-BE49-F238E27FC236}">
                <a16:creationId xmlns:a16="http://schemas.microsoft.com/office/drawing/2014/main" id="{459B7E1F-5ABC-7DEF-3B8F-C70C58A2F98C}"/>
              </a:ext>
            </a:extLst>
          </p:cNvPr>
          <p:cNvSpPr/>
          <p:nvPr/>
        </p:nvSpPr>
        <p:spPr>
          <a:xfrm>
            <a:off x="6928248" y="42804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74" name="Rectangle 773">
            <a:extLst>
              <a:ext uri="{FF2B5EF4-FFF2-40B4-BE49-F238E27FC236}">
                <a16:creationId xmlns:a16="http://schemas.microsoft.com/office/drawing/2014/main" id="{4A5E2ECD-BFCD-7224-9D4C-ED1D40F0D81C}"/>
              </a:ext>
            </a:extLst>
          </p:cNvPr>
          <p:cNvSpPr/>
          <p:nvPr/>
        </p:nvSpPr>
        <p:spPr>
          <a:xfrm>
            <a:off x="7252248" y="46044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75" name="Rectangle 774">
            <a:extLst>
              <a:ext uri="{FF2B5EF4-FFF2-40B4-BE49-F238E27FC236}">
                <a16:creationId xmlns:a16="http://schemas.microsoft.com/office/drawing/2014/main" id="{BB63B5BD-9AF0-1AA2-3EBE-F41FBC47F949}"/>
              </a:ext>
            </a:extLst>
          </p:cNvPr>
          <p:cNvSpPr/>
          <p:nvPr/>
        </p:nvSpPr>
        <p:spPr>
          <a:xfrm>
            <a:off x="6928248" y="46044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76" name="Rectangle 775">
            <a:extLst>
              <a:ext uri="{FF2B5EF4-FFF2-40B4-BE49-F238E27FC236}">
                <a16:creationId xmlns:a16="http://schemas.microsoft.com/office/drawing/2014/main" id="{42C25EFF-DC80-CD23-EFA5-8ECFB0C05FB0}"/>
              </a:ext>
            </a:extLst>
          </p:cNvPr>
          <p:cNvSpPr/>
          <p:nvPr/>
        </p:nvSpPr>
        <p:spPr>
          <a:xfrm>
            <a:off x="7252248" y="49284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77" name="Rectangle 776">
            <a:extLst>
              <a:ext uri="{FF2B5EF4-FFF2-40B4-BE49-F238E27FC236}">
                <a16:creationId xmlns:a16="http://schemas.microsoft.com/office/drawing/2014/main" id="{0939A001-3440-F3A9-5F97-4965F0A36150}"/>
              </a:ext>
            </a:extLst>
          </p:cNvPr>
          <p:cNvSpPr/>
          <p:nvPr/>
        </p:nvSpPr>
        <p:spPr>
          <a:xfrm>
            <a:off x="7576248" y="49284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78" name="Rectangle 777">
            <a:extLst>
              <a:ext uri="{FF2B5EF4-FFF2-40B4-BE49-F238E27FC236}">
                <a16:creationId xmlns:a16="http://schemas.microsoft.com/office/drawing/2014/main" id="{06D0491A-EF8D-EBED-16E0-06897D37DA41}"/>
              </a:ext>
            </a:extLst>
          </p:cNvPr>
          <p:cNvSpPr/>
          <p:nvPr/>
        </p:nvSpPr>
        <p:spPr>
          <a:xfrm>
            <a:off x="7900248" y="49284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79" name="Rectangle 778">
            <a:extLst>
              <a:ext uri="{FF2B5EF4-FFF2-40B4-BE49-F238E27FC236}">
                <a16:creationId xmlns:a16="http://schemas.microsoft.com/office/drawing/2014/main" id="{02093BCA-43AD-1A55-2AFE-E55BFA1C923D}"/>
              </a:ext>
            </a:extLst>
          </p:cNvPr>
          <p:cNvSpPr/>
          <p:nvPr/>
        </p:nvSpPr>
        <p:spPr>
          <a:xfrm>
            <a:off x="6928248" y="49284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80" name="Rectangle 779">
            <a:extLst>
              <a:ext uri="{FF2B5EF4-FFF2-40B4-BE49-F238E27FC236}">
                <a16:creationId xmlns:a16="http://schemas.microsoft.com/office/drawing/2014/main" id="{924B6A60-BE22-60CF-6380-76FD6EF1EE50}"/>
              </a:ext>
            </a:extLst>
          </p:cNvPr>
          <p:cNvSpPr/>
          <p:nvPr/>
        </p:nvSpPr>
        <p:spPr>
          <a:xfrm>
            <a:off x="9844248" y="3630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81" name="Rectangle 780">
            <a:extLst>
              <a:ext uri="{FF2B5EF4-FFF2-40B4-BE49-F238E27FC236}">
                <a16:creationId xmlns:a16="http://schemas.microsoft.com/office/drawing/2014/main" id="{2D9EA047-60C0-9A34-29AA-93ED43A6ED67}"/>
              </a:ext>
            </a:extLst>
          </p:cNvPr>
          <p:cNvSpPr/>
          <p:nvPr/>
        </p:nvSpPr>
        <p:spPr>
          <a:xfrm>
            <a:off x="8872248" y="36324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82" name="Rectangle 781">
            <a:extLst>
              <a:ext uri="{FF2B5EF4-FFF2-40B4-BE49-F238E27FC236}">
                <a16:creationId xmlns:a16="http://schemas.microsoft.com/office/drawing/2014/main" id="{4B319885-B0FA-FA5A-2AF7-6ADF596546A9}"/>
              </a:ext>
            </a:extLst>
          </p:cNvPr>
          <p:cNvSpPr/>
          <p:nvPr/>
        </p:nvSpPr>
        <p:spPr>
          <a:xfrm>
            <a:off x="9196248" y="363216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83" name="Rectangle 782">
            <a:extLst>
              <a:ext uri="{FF2B5EF4-FFF2-40B4-BE49-F238E27FC236}">
                <a16:creationId xmlns:a16="http://schemas.microsoft.com/office/drawing/2014/main" id="{AD5A89E7-D17F-A435-5611-0BDF64859040}"/>
              </a:ext>
            </a:extLst>
          </p:cNvPr>
          <p:cNvSpPr/>
          <p:nvPr/>
        </p:nvSpPr>
        <p:spPr>
          <a:xfrm>
            <a:off x="9520248" y="363192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84" name="Rectangle 783">
            <a:extLst>
              <a:ext uri="{FF2B5EF4-FFF2-40B4-BE49-F238E27FC236}">
                <a16:creationId xmlns:a16="http://schemas.microsoft.com/office/drawing/2014/main" id="{4F1FA817-456C-E038-79F0-BF3B299CE165}"/>
              </a:ext>
            </a:extLst>
          </p:cNvPr>
          <p:cNvSpPr/>
          <p:nvPr/>
        </p:nvSpPr>
        <p:spPr>
          <a:xfrm>
            <a:off x="8548248" y="36324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85" name="Rectangle 784">
            <a:extLst>
              <a:ext uri="{FF2B5EF4-FFF2-40B4-BE49-F238E27FC236}">
                <a16:creationId xmlns:a16="http://schemas.microsoft.com/office/drawing/2014/main" id="{0E5D3EE6-D5F9-A2EB-CAAA-D54235B15954}"/>
              </a:ext>
            </a:extLst>
          </p:cNvPr>
          <p:cNvSpPr/>
          <p:nvPr/>
        </p:nvSpPr>
        <p:spPr>
          <a:xfrm>
            <a:off x="9844248" y="395592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86" name="Rectangle 785">
            <a:extLst>
              <a:ext uri="{FF2B5EF4-FFF2-40B4-BE49-F238E27FC236}">
                <a16:creationId xmlns:a16="http://schemas.microsoft.com/office/drawing/2014/main" id="{6D9AEF10-1D5F-DA06-A8C7-5A01689A90B5}"/>
              </a:ext>
            </a:extLst>
          </p:cNvPr>
          <p:cNvSpPr/>
          <p:nvPr/>
        </p:nvSpPr>
        <p:spPr>
          <a:xfrm>
            <a:off x="8872248" y="395483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87" name="Rectangle 786">
            <a:extLst>
              <a:ext uri="{FF2B5EF4-FFF2-40B4-BE49-F238E27FC236}">
                <a16:creationId xmlns:a16="http://schemas.microsoft.com/office/drawing/2014/main" id="{F390B34E-96CD-9A25-703C-B2A527962208}"/>
              </a:ext>
            </a:extLst>
          </p:cNvPr>
          <p:cNvSpPr/>
          <p:nvPr/>
        </p:nvSpPr>
        <p:spPr>
          <a:xfrm>
            <a:off x="9196248" y="395459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88" name="Rectangle 787">
            <a:extLst>
              <a:ext uri="{FF2B5EF4-FFF2-40B4-BE49-F238E27FC236}">
                <a16:creationId xmlns:a16="http://schemas.microsoft.com/office/drawing/2014/main" id="{FEAC531E-77BE-49FF-D907-CFD0753D2C26}"/>
              </a:ext>
            </a:extLst>
          </p:cNvPr>
          <p:cNvSpPr/>
          <p:nvPr/>
        </p:nvSpPr>
        <p:spPr>
          <a:xfrm>
            <a:off x="9520248" y="395435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89" name="Rectangle 788">
            <a:extLst>
              <a:ext uri="{FF2B5EF4-FFF2-40B4-BE49-F238E27FC236}">
                <a16:creationId xmlns:a16="http://schemas.microsoft.com/office/drawing/2014/main" id="{197F4C83-A75D-44CF-10CF-2C6803ADEE79}"/>
              </a:ext>
            </a:extLst>
          </p:cNvPr>
          <p:cNvSpPr/>
          <p:nvPr/>
        </p:nvSpPr>
        <p:spPr>
          <a:xfrm>
            <a:off x="8548248" y="395483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90" name="Rectangle 789">
            <a:extLst>
              <a:ext uri="{FF2B5EF4-FFF2-40B4-BE49-F238E27FC236}">
                <a16:creationId xmlns:a16="http://schemas.microsoft.com/office/drawing/2014/main" id="{CD56C92D-6786-DB20-4AFB-13E6D5DC62C4}"/>
              </a:ext>
            </a:extLst>
          </p:cNvPr>
          <p:cNvSpPr/>
          <p:nvPr/>
        </p:nvSpPr>
        <p:spPr>
          <a:xfrm>
            <a:off x="8548248" y="4278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91" name="Rectangle 790">
            <a:extLst>
              <a:ext uri="{FF2B5EF4-FFF2-40B4-BE49-F238E27FC236}">
                <a16:creationId xmlns:a16="http://schemas.microsoft.com/office/drawing/2014/main" id="{13E96120-A384-8AB4-C3DD-E441EE8933E8}"/>
              </a:ext>
            </a:extLst>
          </p:cNvPr>
          <p:cNvSpPr/>
          <p:nvPr/>
        </p:nvSpPr>
        <p:spPr>
          <a:xfrm>
            <a:off x="8872248" y="4926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92" name="Rectangle 791">
            <a:extLst>
              <a:ext uri="{FF2B5EF4-FFF2-40B4-BE49-F238E27FC236}">
                <a16:creationId xmlns:a16="http://schemas.microsoft.com/office/drawing/2014/main" id="{87F5D338-9A80-46D9-C356-7003BF562308}"/>
              </a:ext>
            </a:extLst>
          </p:cNvPr>
          <p:cNvSpPr/>
          <p:nvPr/>
        </p:nvSpPr>
        <p:spPr>
          <a:xfrm>
            <a:off x="8224248" y="5250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93" name="Rectangle 792">
            <a:extLst>
              <a:ext uri="{FF2B5EF4-FFF2-40B4-BE49-F238E27FC236}">
                <a16:creationId xmlns:a16="http://schemas.microsoft.com/office/drawing/2014/main" id="{7AF5FCB4-D090-6BB9-96F1-F3366E680548}"/>
              </a:ext>
            </a:extLst>
          </p:cNvPr>
          <p:cNvSpPr/>
          <p:nvPr/>
        </p:nvSpPr>
        <p:spPr>
          <a:xfrm>
            <a:off x="7252248" y="52524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94" name="Rectangle 793">
            <a:extLst>
              <a:ext uri="{FF2B5EF4-FFF2-40B4-BE49-F238E27FC236}">
                <a16:creationId xmlns:a16="http://schemas.microsoft.com/office/drawing/2014/main" id="{E0A53BF6-DBBF-5A5E-C95E-B354A6670E20}"/>
              </a:ext>
            </a:extLst>
          </p:cNvPr>
          <p:cNvSpPr/>
          <p:nvPr/>
        </p:nvSpPr>
        <p:spPr>
          <a:xfrm>
            <a:off x="7576248" y="525216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95" name="Rectangle 794">
            <a:extLst>
              <a:ext uri="{FF2B5EF4-FFF2-40B4-BE49-F238E27FC236}">
                <a16:creationId xmlns:a16="http://schemas.microsoft.com/office/drawing/2014/main" id="{6AEFFD5A-E4F7-A6FE-4624-940B7C83D8BF}"/>
              </a:ext>
            </a:extLst>
          </p:cNvPr>
          <p:cNvSpPr/>
          <p:nvPr/>
        </p:nvSpPr>
        <p:spPr>
          <a:xfrm>
            <a:off x="7900248" y="525192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96" name="Rectangle 795">
            <a:extLst>
              <a:ext uri="{FF2B5EF4-FFF2-40B4-BE49-F238E27FC236}">
                <a16:creationId xmlns:a16="http://schemas.microsoft.com/office/drawing/2014/main" id="{7FCCB50D-70A6-840D-B8EA-DCE347CE2F02}"/>
              </a:ext>
            </a:extLst>
          </p:cNvPr>
          <p:cNvSpPr/>
          <p:nvPr/>
        </p:nvSpPr>
        <p:spPr>
          <a:xfrm>
            <a:off x="6928248" y="52524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97" name="Rectangle 796">
            <a:extLst>
              <a:ext uri="{FF2B5EF4-FFF2-40B4-BE49-F238E27FC236}">
                <a16:creationId xmlns:a16="http://schemas.microsoft.com/office/drawing/2014/main" id="{53B0A9A1-BC33-59B7-21F5-624380381FC6}"/>
              </a:ext>
            </a:extLst>
          </p:cNvPr>
          <p:cNvSpPr/>
          <p:nvPr/>
        </p:nvSpPr>
        <p:spPr>
          <a:xfrm>
            <a:off x="8224248" y="557592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98" name="Rectangle 797">
            <a:extLst>
              <a:ext uri="{FF2B5EF4-FFF2-40B4-BE49-F238E27FC236}">
                <a16:creationId xmlns:a16="http://schemas.microsoft.com/office/drawing/2014/main" id="{0A3EA08E-A26B-B3E3-FC77-D63A82DF9E8F}"/>
              </a:ext>
            </a:extLst>
          </p:cNvPr>
          <p:cNvSpPr/>
          <p:nvPr/>
        </p:nvSpPr>
        <p:spPr>
          <a:xfrm>
            <a:off x="7576248" y="557459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99" name="Rectangle 798">
            <a:extLst>
              <a:ext uri="{FF2B5EF4-FFF2-40B4-BE49-F238E27FC236}">
                <a16:creationId xmlns:a16="http://schemas.microsoft.com/office/drawing/2014/main" id="{0651CD55-2C30-575F-BA56-4986226D3EA3}"/>
              </a:ext>
            </a:extLst>
          </p:cNvPr>
          <p:cNvSpPr/>
          <p:nvPr/>
        </p:nvSpPr>
        <p:spPr>
          <a:xfrm>
            <a:off x="7900248" y="557435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00" name="Rectangle 799">
            <a:extLst>
              <a:ext uri="{FF2B5EF4-FFF2-40B4-BE49-F238E27FC236}">
                <a16:creationId xmlns:a16="http://schemas.microsoft.com/office/drawing/2014/main" id="{F93BE38E-D9C9-CA0A-CB04-56263E3DC638}"/>
              </a:ext>
            </a:extLst>
          </p:cNvPr>
          <p:cNvSpPr/>
          <p:nvPr/>
        </p:nvSpPr>
        <p:spPr>
          <a:xfrm>
            <a:off x="6928248" y="557483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01" name="Rectangle 800">
            <a:extLst>
              <a:ext uri="{FF2B5EF4-FFF2-40B4-BE49-F238E27FC236}">
                <a16:creationId xmlns:a16="http://schemas.microsoft.com/office/drawing/2014/main" id="{3FB01F7C-A1D6-EA9A-91E0-9A8CF9C1144B}"/>
              </a:ext>
            </a:extLst>
          </p:cNvPr>
          <p:cNvSpPr/>
          <p:nvPr/>
        </p:nvSpPr>
        <p:spPr>
          <a:xfrm>
            <a:off x="8224248" y="5898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02" name="Rectangle 801">
            <a:extLst>
              <a:ext uri="{FF2B5EF4-FFF2-40B4-BE49-F238E27FC236}">
                <a16:creationId xmlns:a16="http://schemas.microsoft.com/office/drawing/2014/main" id="{DF56E8CC-B1E3-92B5-B21C-874112174B6C}"/>
              </a:ext>
            </a:extLst>
          </p:cNvPr>
          <p:cNvSpPr/>
          <p:nvPr/>
        </p:nvSpPr>
        <p:spPr>
          <a:xfrm>
            <a:off x="7252248" y="5898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03" name="Rectangle 802">
            <a:extLst>
              <a:ext uri="{FF2B5EF4-FFF2-40B4-BE49-F238E27FC236}">
                <a16:creationId xmlns:a16="http://schemas.microsoft.com/office/drawing/2014/main" id="{C4CFD6F5-B393-B1D9-4AF2-45287ED18F38}"/>
              </a:ext>
            </a:extLst>
          </p:cNvPr>
          <p:cNvSpPr/>
          <p:nvPr/>
        </p:nvSpPr>
        <p:spPr>
          <a:xfrm>
            <a:off x="7576248" y="5898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04" name="Rectangle 803">
            <a:extLst>
              <a:ext uri="{FF2B5EF4-FFF2-40B4-BE49-F238E27FC236}">
                <a16:creationId xmlns:a16="http://schemas.microsoft.com/office/drawing/2014/main" id="{272260A7-91DE-AB3B-E5B4-AC264D35AE5A}"/>
              </a:ext>
            </a:extLst>
          </p:cNvPr>
          <p:cNvSpPr/>
          <p:nvPr/>
        </p:nvSpPr>
        <p:spPr>
          <a:xfrm>
            <a:off x="7900248" y="5898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05" name="Rectangle 804">
            <a:extLst>
              <a:ext uri="{FF2B5EF4-FFF2-40B4-BE49-F238E27FC236}">
                <a16:creationId xmlns:a16="http://schemas.microsoft.com/office/drawing/2014/main" id="{762A47A9-7EEE-79A2-9721-40B25A42977F}"/>
              </a:ext>
            </a:extLst>
          </p:cNvPr>
          <p:cNvSpPr/>
          <p:nvPr/>
        </p:nvSpPr>
        <p:spPr>
          <a:xfrm>
            <a:off x="6928248" y="5898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06" name="Rectangle 805">
            <a:extLst>
              <a:ext uri="{FF2B5EF4-FFF2-40B4-BE49-F238E27FC236}">
                <a16:creationId xmlns:a16="http://schemas.microsoft.com/office/drawing/2014/main" id="{EEB7A69B-CE3B-7A87-F6A2-2EE826B1BBB1}"/>
              </a:ext>
            </a:extLst>
          </p:cNvPr>
          <p:cNvSpPr/>
          <p:nvPr/>
        </p:nvSpPr>
        <p:spPr>
          <a:xfrm>
            <a:off x="9844248" y="524951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07" name="Rectangle 806">
            <a:extLst>
              <a:ext uri="{FF2B5EF4-FFF2-40B4-BE49-F238E27FC236}">
                <a16:creationId xmlns:a16="http://schemas.microsoft.com/office/drawing/2014/main" id="{D98F1F7C-CD55-F07C-C09F-C0812C155BAA}"/>
              </a:ext>
            </a:extLst>
          </p:cNvPr>
          <p:cNvSpPr/>
          <p:nvPr/>
        </p:nvSpPr>
        <p:spPr>
          <a:xfrm>
            <a:off x="8872248" y="5250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08" name="Rectangle 807">
            <a:extLst>
              <a:ext uri="{FF2B5EF4-FFF2-40B4-BE49-F238E27FC236}">
                <a16:creationId xmlns:a16="http://schemas.microsoft.com/office/drawing/2014/main" id="{220DE3DF-601C-52F6-9940-E0EDD7F2D8BC}"/>
              </a:ext>
            </a:extLst>
          </p:cNvPr>
          <p:cNvSpPr/>
          <p:nvPr/>
        </p:nvSpPr>
        <p:spPr>
          <a:xfrm>
            <a:off x="9196248" y="525072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09" name="Rectangle 808">
            <a:extLst>
              <a:ext uri="{FF2B5EF4-FFF2-40B4-BE49-F238E27FC236}">
                <a16:creationId xmlns:a16="http://schemas.microsoft.com/office/drawing/2014/main" id="{8DF675BD-0ABC-0A91-7EC7-1ABDA8A78274}"/>
              </a:ext>
            </a:extLst>
          </p:cNvPr>
          <p:cNvSpPr/>
          <p:nvPr/>
        </p:nvSpPr>
        <p:spPr>
          <a:xfrm>
            <a:off x="8548248" y="5250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10" name="Rectangle 809">
            <a:extLst>
              <a:ext uri="{FF2B5EF4-FFF2-40B4-BE49-F238E27FC236}">
                <a16:creationId xmlns:a16="http://schemas.microsoft.com/office/drawing/2014/main" id="{E51C235B-C9BF-2407-7836-758FC09518B6}"/>
              </a:ext>
            </a:extLst>
          </p:cNvPr>
          <p:cNvSpPr/>
          <p:nvPr/>
        </p:nvSpPr>
        <p:spPr>
          <a:xfrm>
            <a:off x="9844248" y="557448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11" name="Rectangle 810">
            <a:extLst>
              <a:ext uri="{FF2B5EF4-FFF2-40B4-BE49-F238E27FC236}">
                <a16:creationId xmlns:a16="http://schemas.microsoft.com/office/drawing/2014/main" id="{A2DAA350-0239-7007-74F3-5CE3B74D7754}"/>
              </a:ext>
            </a:extLst>
          </p:cNvPr>
          <p:cNvSpPr/>
          <p:nvPr/>
        </p:nvSpPr>
        <p:spPr>
          <a:xfrm>
            <a:off x="8872248" y="557339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12" name="Rectangle 811">
            <a:extLst>
              <a:ext uri="{FF2B5EF4-FFF2-40B4-BE49-F238E27FC236}">
                <a16:creationId xmlns:a16="http://schemas.microsoft.com/office/drawing/2014/main" id="{FB45456D-BF87-EF98-0529-C3AB3A4F1894}"/>
              </a:ext>
            </a:extLst>
          </p:cNvPr>
          <p:cNvSpPr/>
          <p:nvPr/>
        </p:nvSpPr>
        <p:spPr>
          <a:xfrm>
            <a:off x="9196248" y="557315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13" name="Rectangle 812">
            <a:extLst>
              <a:ext uri="{FF2B5EF4-FFF2-40B4-BE49-F238E27FC236}">
                <a16:creationId xmlns:a16="http://schemas.microsoft.com/office/drawing/2014/main" id="{60BD7196-2E45-26B8-5FD0-E7C29203AAD5}"/>
              </a:ext>
            </a:extLst>
          </p:cNvPr>
          <p:cNvSpPr/>
          <p:nvPr/>
        </p:nvSpPr>
        <p:spPr>
          <a:xfrm>
            <a:off x="9520248" y="557291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14" name="Rectangle 813">
            <a:extLst>
              <a:ext uri="{FF2B5EF4-FFF2-40B4-BE49-F238E27FC236}">
                <a16:creationId xmlns:a16="http://schemas.microsoft.com/office/drawing/2014/main" id="{BF92C4B5-E93A-21F6-3A71-1051CAA65378}"/>
              </a:ext>
            </a:extLst>
          </p:cNvPr>
          <p:cNvSpPr/>
          <p:nvPr/>
        </p:nvSpPr>
        <p:spPr>
          <a:xfrm>
            <a:off x="8548248" y="557339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15" name="Rectangle 814">
            <a:extLst>
              <a:ext uri="{FF2B5EF4-FFF2-40B4-BE49-F238E27FC236}">
                <a16:creationId xmlns:a16="http://schemas.microsoft.com/office/drawing/2014/main" id="{98C47027-3D89-2159-F697-6B088D3ED9A8}"/>
              </a:ext>
            </a:extLst>
          </p:cNvPr>
          <p:cNvSpPr/>
          <p:nvPr/>
        </p:nvSpPr>
        <p:spPr>
          <a:xfrm>
            <a:off x="9844248" y="589751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16" name="Rectangle 815">
            <a:extLst>
              <a:ext uri="{FF2B5EF4-FFF2-40B4-BE49-F238E27FC236}">
                <a16:creationId xmlns:a16="http://schemas.microsoft.com/office/drawing/2014/main" id="{EECD2848-CD4F-3B91-C32F-6130C3F46B8E}"/>
              </a:ext>
            </a:extLst>
          </p:cNvPr>
          <p:cNvSpPr/>
          <p:nvPr/>
        </p:nvSpPr>
        <p:spPr>
          <a:xfrm>
            <a:off x="8872248" y="589751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17" name="Rectangle 816">
            <a:extLst>
              <a:ext uri="{FF2B5EF4-FFF2-40B4-BE49-F238E27FC236}">
                <a16:creationId xmlns:a16="http://schemas.microsoft.com/office/drawing/2014/main" id="{3B1E05D4-42CA-AD94-AF21-58BA01091784}"/>
              </a:ext>
            </a:extLst>
          </p:cNvPr>
          <p:cNvSpPr/>
          <p:nvPr/>
        </p:nvSpPr>
        <p:spPr>
          <a:xfrm>
            <a:off x="9196248" y="589751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18" name="Rectangle 817">
            <a:extLst>
              <a:ext uri="{FF2B5EF4-FFF2-40B4-BE49-F238E27FC236}">
                <a16:creationId xmlns:a16="http://schemas.microsoft.com/office/drawing/2014/main" id="{9283B07C-52C2-8669-03A4-82D33783CFD9}"/>
              </a:ext>
            </a:extLst>
          </p:cNvPr>
          <p:cNvSpPr/>
          <p:nvPr/>
        </p:nvSpPr>
        <p:spPr>
          <a:xfrm>
            <a:off x="9520248" y="589751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19" name="Rectangle 818">
            <a:extLst>
              <a:ext uri="{FF2B5EF4-FFF2-40B4-BE49-F238E27FC236}">
                <a16:creationId xmlns:a16="http://schemas.microsoft.com/office/drawing/2014/main" id="{B2DF7028-CEBF-9977-7456-A2A4EC00DEB2}"/>
              </a:ext>
            </a:extLst>
          </p:cNvPr>
          <p:cNvSpPr/>
          <p:nvPr/>
        </p:nvSpPr>
        <p:spPr>
          <a:xfrm>
            <a:off x="8548248" y="589751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20" name="Rectangle 819">
            <a:extLst>
              <a:ext uri="{FF2B5EF4-FFF2-40B4-BE49-F238E27FC236}">
                <a16:creationId xmlns:a16="http://schemas.microsoft.com/office/drawing/2014/main" id="{6183F489-238B-3330-476F-5A7A2E2A76EB}"/>
              </a:ext>
            </a:extLst>
          </p:cNvPr>
          <p:cNvSpPr/>
          <p:nvPr/>
        </p:nvSpPr>
        <p:spPr>
          <a:xfrm>
            <a:off x="10492248" y="36324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21" name="Rectangle 820">
            <a:extLst>
              <a:ext uri="{FF2B5EF4-FFF2-40B4-BE49-F238E27FC236}">
                <a16:creationId xmlns:a16="http://schemas.microsoft.com/office/drawing/2014/main" id="{00099E02-2E56-34B9-7B57-DCDBF30DE8E3}"/>
              </a:ext>
            </a:extLst>
          </p:cNvPr>
          <p:cNvSpPr/>
          <p:nvPr/>
        </p:nvSpPr>
        <p:spPr>
          <a:xfrm>
            <a:off x="10168248" y="363240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22" name="Rectangle 821">
            <a:extLst>
              <a:ext uri="{FF2B5EF4-FFF2-40B4-BE49-F238E27FC236}">
                <a16:creationId xmlns:a16="http://schemas.microsoft.com/office/drawing/2014/main" id="{7142C356-BC7F-3A26-A66B-B9BAD6A058A1}"/>
              </a:ext>
            </a:extLst>
          </p:cNvPr>
          <p:cNvSpPr/>
          <p:nvPr/>
        </p:nvSpPr>
        <p:spPr>
          <a:xfrm>
            <a:off x="10492248" y="395483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23" name="Rectangle 822">
            <a:extLst>
              <a:ext uri="{FF2B5EF4-FFF2-40B4-BE49-F238E27FC236}">
                <a16:creationId xmlns:a16="http://schemas.microsoft.com/office/drawing/2014/main" id="{0379AC26-B8DF-1A6B-92AA-1A3D248E7052}"/>
              </a:ext>
            </a:extLst>
          </p:cNvPr>
          <p:cNvSpPr/>
          <p:nvPr/>
        </p:nvSpPr>
        <p:spPr>
          <a:xfrm>
            <a:off x="10168248" y="3954831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24" name="Rectangle 823">
            <a:extLst>
              <a:ext uri="{FF2B5EF4-FFF2-40B4-BE49-F238E27FC236}">
                <a16:creationId xmlns:a16="http://schemas.microsoft.com/office/drawing/2014/main" id="{73662575-BD00-7A28-837C-0B6567D93642}"/>
              </a:ext>
            </a:extLst>
          </p:cNvPr>
          <p:cNvSpPr/>
          <p:nvPr/>
        </p:nvSpPr>
        <p:spPr>
          <a:xfrm>
            <a:off x="10492248" y="4278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25" name="Rectangle 824">
            <a:extLst>
              <a:ext uri="{FF2B5EF4-FFF2-40B4-BE49-F238E27FC236}">
                <a16:creationId xmlns:a16="http://schemas.microsoft.com/office/drawing/2014/main" id="{26893ECB-589C-A85D-C32D-6DA3B8B34FC0}"/>
              </a:ext>
            </a:extLst>
          </p:cNvPr>
          <p:cNvSpPr/>
          <p:nvPr/>
        </p:nvSpPr>
        <p:spPr>
          <a:xfrm>
            <a:off x="10168248" y="4278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26" name="Rectangle 825">
            <a:extLst>
              <a:ext uri="{FF2B5EF4-FFF2-40B4-BE49-F238E27FC236}">
                <a16:creationId xmlns:a16="http://schemas.microsoft.com/office/drawing/2014/main" id="{9A417D2A-13E2-814E-2666-CF7088D1FAC0}"/>
              </a:ext>
            </a:extLst>
          </p:cNvPr>
          <p:cNvSpPr/>
          <p:nvPr/>
        </p:nvSpPr>
        <p:spPr>
          <a:xfrm>
            <a:off x="10492248" y="4602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27" name="Rectangle 826">
            <a:extLst>
              <a:ext uri="{FF2B5EF4-FFF2-40B4-BE49-F238E27FC236}">
                <a16:creationId xmlns:a16="http://schemas.microsoft.com/office/drawing/2014/main" id="{2B5873DF-F15B-94B7-41B4-38B6F21DBFB2}"/>
              </a:ext>
            </a:extLst>
          </p:cNvPr>
          <p:cNvSpPr/>
          <p:nvPr/>
        </p:nvSpPr>
        <p:spPr>
          <a:xfrm>
            <a:off x="10168248" y="4602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28" name="Rectangle 827">
            <a:extLst>
              <a:ext uri="{FF2B5EF4-FFF2-40B4-BE49-F238E27FC236}">
                <a16:creationId xmlns:a16="http://schemas.microsoft.com/office/drawing/2014/main" id="{EC239CD9-8F30-8D3D-3E71-F9182D0D4CE8}"/>
              </a:ext>
            </a:extLst>
          </p:cNvPr>
          <p:cNvSpPr/>
          <p:nvPr/>
        </p:nvSpPr>
        <p:spPr>
          <a:xfrm>
            <a:off x="10492248" y="4926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29" name="Rectangle 828">
            <a:extLst>
              <a:ext uri="{FF2B5EF4-FFF2-40B4-BE49-F238E27FC236}">
                <a16:creationId xmlns:a16="http://schemas.microsoft.com/office/drawing/2014/main" id="{9CA628B2-6866-503A-E347-0802C97C623A}"/>
              </a:ext>
            </a:extLst>
          </p:cNvPr>
          <p:cNvSpPr/>
          <p:nvPr/>
        </p:nvSpPr>
        <p:spPr>
          <a:xfrm>
            <a:off x="10168248" y="4926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30" name="Rectangle 829">
            <a:extLst>
              <a:ext uri="{FF2B5EF4-FFF2-40B4-BE49-F238E27FC236}">
                <a16:creationId xmlns:a16="http://schemas.microsoft.com/office/drawing/2014/main" id="{B55109F2-5276-1A02-EDC9-73E290542A25}"/>
              </a:ext>
            </a:extLst>
          </p:cNvPr>
          <p:cNvSpPr/>
          <p:nvPr/>
        </p:nvSpPr>
        <p:spPr>
          <a:xfrm>
            <a:off x="10492248" y="5250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31" name="Rectangle 830">
            <a:extLst>
              <a:ext uri="{FF2B5EF4-FFF2-40B4-BE49-F238E27FC236}">
                <a16:creationId xmlns:a16="http://schemas.microsoft.com/office/drawing/2014/main" id="{D6F4C07E-7E22-F991-BBE5-5204A1FD06E0}"/>
              </a:ext>
            </a:extLst>
          </p:cNvPr>
          <p:cNvSpPr/>
          <p:nvPr/>
        </p:nvSpPr>
        <p:spPr>
          <a:xfrm>
            <a:off x="10168248" y="525096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32" name="Rectangle 831">
            <a:extLst>
              <a:ext uri="{FF2B5EF4-FFF2-40B4-BE49-F238E27FC236}">
                <a16:creationId xmlns:a16="http://schemas.microsoft.com/office/drawing/2014/main" id="{E1C7C084-22DD-00DE-E210-694A84855B71}"/>
              </a:ext>
            </a:extLst>
          </p:cNvPr>
          <p:cNvSpPr/>
          <p:nvPr/>
        </p:nvSpPr>
        <p:spPr>
          <a:xfrm>
            <a:off x="10492248" y="557339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33" name="Rectangle 832">
            <a:extLst>
              <a:ext uri="{FF2B5EF4-FFF2-40B4-BE49-F238E27FC236}">
                <a16:creationId xmlns:a16="http://schemas.microsoft.com/office/drawing/2014/main" id="{5409F758-85CA-3DB9-6271-8C7D6AAE2AFD}"/>
              </a:ext>
            </a:extLst>
          </p:cNvPr>
          <p:cNvSpPr/>
          <p:nvPr/>
        </p:nvSpPr>
        <p:spPr>
          <a:xfrm>
            <a:off x="10168248" y="5573390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34" name="Rectangle 833">
            <a:extLst>
              <a:ext uri="{FF2B5EF4-FFF2-40B4-BE49-F238E27FC236}">
                <a16:creationId xmlns:a16="http://schemas.microsoft.com/office/drawing/2014/main" id="{A631F83C-97BD-FE61-53F7-C4988BD33F0F}"/>
              </a:ext>
            </a:extLst>
          </p:cNvPr>
          <p:cNvSpPr/>
          <p:nvPr/>
        </p:nvSpPr>
        <p:spPr>
          <a:xfrm>
            <a:off x="10492248" y="589751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35" name="Rectangle 834">
            <a:extLst>
              <a:ext uri="{FF2B5EF4-FFF2-40B4-BE49-F238E27FC236}">
                <a16:creationId xmlns:a16="http://schemas.microsoft.com/office/drawing/2014/main" id="{B2A7784F-FD54-9197-0131-E6F53AED6B71}"/>
              </a:ext>
            </a:extLst>
          </p:cNvPr>
          <p:cNvSpPr/>
          <p:nvPr/>
        </p:nvSpPr>
        <p:spPr>
          <a:xfrm>
            <a:off x="10168248" y="5897519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36" name="Rectangle 835">
            <a:extLst>
              <a:ext uri="{FF2B5EF4-FFF2-40B4-BE49-F238E27FC236}">
                <a16:creationId xmlns:a16="http://schemas.microsoft.com/office/drawing/2014/main" id="{02E5F9CB-BCBA-6575-4BB9-0CEE2C8C45F2}"/>
              </a:ext>
            </a:extLst>
          </p:cNvPr>
          <p:cNvSpPr/>
          <p:nvPr/>
        </p:nvSpPr>
        <p:spPr>
          <a:xfrm>
            <a:off x="7576248" y="4280401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37" name="Rectangle 836">
            <a:extLst>
              <a:ext uri="{FF2B5EF4-FFF2-40B4-BE49-F238E27FC236}">
                <a16:creationId xmlns:a16="http://schemas.microsoft.com/office/drawing/2014/main" id="{202C00F0-CA2C-376A-414A-D42599BA5C63}"/>
              </a:ext>
            </a:extLst>
          </p:cNvPr>
          <p:cNvSpPr/>
          <p:nvPr/>
        </p:nvSpPr>
        <p:spPr>
          <a:xfrm>
            <a:off x="7900248" y="4280401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38" name="Rectangle 837">
            <a:extLst>
              <a:ext uri="{FF2B5EF4-FFF2-40B4-BE49-F238E27FC236}">
                <a16:creationId xmlns:a16="http://schemas.microsoft.com/office/drawing/2014/main" id="{934A4435-C415-B1BF-C781-6F200ED03D44}"/>
              </a:ext>
            </a:extLst>
          </p:cNvPr>
          <p:cNvSpPr/>
          <p:nvPr/>
        </p:nvSpPr>
        <p:spPr>
          <a:xfrm>
            <a:off x="8224248" y="4604401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39" name="Rectangle 838">
            <a:extLst>
              <a:ext uri="{FF2B5EF4-FFF2-40B4-BE49-F238E27FC236}">
                <a16:creationId xmlns:a16="http://schemas.microsoft.com/office/drawing/2014/main" id="{EF8EDB0F-4869-A7DF-0A31-727DA88CC87A}"/>
              </a:ext>
            </a:extLst>
          </p:cNvPr>
          <p:cNvSpPr/>
          <p:nvPr/>
        </p:nvSpPr>
        <p:spPr>
          <a:xfrm>
            <a:off x="7576248" y="4604401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40" name="Rectangle 839">
            <a:extLst>
              <a:ext uri="{FF2B5EF4-FFF2-40B4-BE49-F238E27FC236}">
                <a16:creationId xmlns:a16="http://schemas.microsoft.com/office/drawing/2014/main" id="{E7DC81E8-D150-89C8-1F24-40CBEC4BC73B}"/>
              </a:ext>
            </a:extLst>
          </p:cNvPr>
          <p:cNvSpPr/>
          <p:nvPr/>
        </p:nvSpPr>
        <p:spPr>
          <a:xfrm>
            <a:off x="7900248" y="4604401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41" name="Rectangle 840">
            <a:extLst>
              <a:ext uri="{FF2B5EF4-FFF2-40B4-BE49-F238E27FC236}">
                <a16:creationId xmlns:a16="http://schemas.microsoft.com/office/drawing/2014/main" id="{B8723260-4177-215E-59BC-69D6287F4FC9}"/>
              </a:ext>
            </a:extLst>
          </p:cNvPr>
          <p:cNvSpPr/>
          <p:nvPr/>
        </p:nvSpPr>
        <p:spPr>
          <a:xfrm>
            <a:off x="8224248" y="4928401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42" name="Rectangle 841">
            <a:extLst>
              <a:ext uri="{FF2B5EF4-FFF2-40B4-BE49-F238E27FC236}">
                <a16:creationId xmlns:a16="http://schemas.microsoft.com/office/drawing/2014/main" id="{B123DD4D-B8C8-5A77-CF42-3C086DC33899}"/>
              </a:ext>
            </a:extLst>
          </p:cNvPr>
          <p:cNvSpPr/>
          <p:nvPr/>
        </p:nvSpPr>
        <p:spPr>
          <a:xfrm>
            <a:off x="9844248" y="427896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43" name="Rectangle 842">
            <a:extLst>
              <a:ext uri="{FF2B5EF4-FFF2-40B4-BE49-F238E27FC236}">
                <a16:creationId xmlns:a16="http://schemas.microsoft.com/office/drawing/2014/main" id="{74E62204-F8F7-9E89-BF91-27EC71BC8B21}"/>
              </a:ext>
            </a:extLst>
          </p:cNvPr>
          <p:cNvSpPr/>
          <p:nvPr/>
        </p:nvSpPr>
        <p:spPr>
          <a:xfrm>
            <a:off x="8872248" y="427896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44" name="Rectangle 843">
            <a:extLst>
              <a:ext uri="{FF2B5EF4-FFF2-40B4-BE49-F238E27FC236}">
                <a16:creationId xmlns:a16="http://schemas.microsoft.com/office/drawing/2014/main" id="{E79CA16D-21E1-FEDA-5D83-7330F9E1810C}"/>
              </a:ext>
            </a:extLst>
          </p:cNvPr>
          <p:cNvSpPr/>
          <p:nvPr/>
        </p:nvSpPr>
        <p:spPr>
          <a:xfrm>
            <a:off x="9196248" y="427896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45" name="Rectangle 844">
            <a:extLst>
              <a:ext uri="{FF2B5EF4-FFF2-40B4-BE49-F238E27FC236}">
                <a16:creationId xmlns:a16="http://schemas.microsoft.com/office/drawing/2014/main" id="{A91DCB6E-2DDC-D43B-9799-5E0C3C109456}"/>
              </a:ext>
            </a:extLst>
          </p:cNvPr>
          <p:cNvSpPr/>
          <p:nvPr/>
        </p:nvSpPr>
        <p:spPr>
          <a:xfrm>
            <a:off x="9520248" y="427896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46" name="Rectangle 845">
            <a:extLst>
              <a:ext uri="{FF2B5EF4-FFF2-40B4-BE49-F238E27FC236}">
                <a16:creationId xmlns:a16="http://schemas.microsoft.com/office/drawing/2014/main" id="{DEA04A1D-C564-0EC5-E6E0-BA157BF2A15D}"/>
              </a:ext>
            </a:extLst>
          </p:cNvPr>
          <p:cNvSpPr/>
          <p:nvPr/>
        </p:nvSpPr>
        <p:spPr>
          <a:xfrm>
            <a:off x="9844248" y="460296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47" name="Rectangle 846">
            <a:extLst>
              <a:ext uri="{FF2B5EF4-FFF2-40B4-BE49-F238E27FC236}">
                <a16:creationId xmlns:a16="http://schemas.microsoft.com/office/drawing/2014/main" id="{914694DA-D2DE-5B82-CDCA-A69EA8AD3EB3}"/>
              </a:ext>
            </a:extLst>
          </p:cNvPr>
          <p:cNvSpPr/>
          <p:nvPr/>
        </p:nvSpPr>
        <p:spPr>
          <a:xfrm>
            <a:off x="8872248" y="460296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48" name="Rectangle 847">
            <a:extLst>
              <a:ext uri="{FF2B5EF4-FFF2-40B4-BE49-F238E27FC236}">
                <a16:creationId xmlns:a16="http://schemas.microsoft.com/office/drawing/2014/main" id="{8CAD5773-8AFA-5903-FDA5-289029EE8BB4}"/>
              </a:ext>
            </a:extLst>
          </p:cNvPr>
          <p:cNvSpPr/>
          <p:nvPr/>
        </p:nvSpPr>
        <p:spPr>
          <a:xfrm>
            <a:off x="8548248" y="460296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49" name="Rectangle 848">
            <a:extLst>
              <a:ext uri="{FF2B5EF4-FFF2-40B4-BE49-F238E27FC236}">
                <a16:creationId xmlns:a16="http://schemas.microsoft.com/office/drawing/2014/main" id="{AF9B483F-2754-3381-93D4-D9BC800BC3E5}"/>
              </a:ext>
            </a:extLst>
          </p:cNvPr>
          <p:cNvSpPr/>
          <p:nvPr/>
        </p:nvSpPr>
        <p:spPr>
          <a:xfrm>
            <a:off x="9844248" y="492696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50" name="Rectangle 849">
            <a:extLst>
              <a:ext uri="{FF2B5EF4-FFF2-40B4-BE49-F238E27FC236}">
                <a16:creationId xmlns:a16="http://schemas.microsoft.com/office/drawing/2014/main" id="{81620F90-4E13-0150-AAC8-B0043FDDCE83}"/>
              </a:ext>
            </a:extLst>
          </p:cNvPr>
          <p:cNvSpPr/>
          <p:nvPr/>
        </p:nvSpPr>
        <p:spPr>
          <a:xfrm>
            <a:off x="9196248" y="492696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51" name="Rectangle 850">
            <a:extLst>
              <a:ext uri="{FF2B5EF4-FFF2-40B4-BE49-F238E27FC236}">
                <a16:creationId xmlns:a16="http://schemas.microsoft.com/office/drawing/2014/main" id="{A67EAE54-C828-C7AA-FADF-B5466E6B22DF}"/>
              </a:ext>
            </a:extLst>
          </p:cNvPr>
          <p:cNvSpPr/>
          <p:nvPr/>
        </p:nvSpPr>
        <p:spPr>
          <a:xfrm>
            <a:off x="9520248" y="492696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52" name="Rectangle 851">
            <a:extLst>
              <a:ext uri="{FF2B5EF4-FFF2-40B4-BE49-F238E27FC236}">
                <a16:creationId xmlns:a16="http://schemas.microsoft.com/office/drawing/2014/main" id="{4CCE8C37-F7C2-1C60-A7C9-B444E64451EE}"/>
              </a:ext>
            </a:extLst>
          </p:cNvPr>
          <p:cNvSpPr/>
          <p:nvPr/>
        </p:nvSpPr>
        <p:spPr>
          <a:xfrm>
            <a:off x="8548248" y="492696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53" name="Rectangle 852">
            <a:extLst>
              <a:ext uri="{FF2B5EF4-FFF2-40B4-BE49-F238E27FC236}">
                <a16:creationId xmlns:a16="http://schemas.microsoft.com/office/drawing/2014/main" id="{38BB9851-EAA3-3DD9-15CF-BEDBAC331009}"/>
              </a:ext>
            </a:extLst>
          </p:cNvPr>
          <p:cNvSpPr/>
          <p:nvPr/>
        </p:nvSpPr>
        <p:spPr>
          <a:xfrm>
            <a:off x="7252248" y="5574831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54" name="Rectangle 853">
            <a:extLst>
              <a:ext uri="{FF2B5EF4-FFF2-40B4-BE49-F238E27FC236}">
                <a16:creationId xmlns:a16="http://schemas.microsoft.com/office/drawing/2014/main" id="{AB990510-AD68-A6C7-6CB1-703571CB5F5C}"/>
              </a:ext>
            </a:extLst>
          </p:cNvPr>
          <p:cNvSpPr/>
          <p:nvPr/>
        </p:nvSpPr>
        <p:spPr>
          <a:xfrm>
            <a:off x="9520248" y="525048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55" name="Rectangle 854">
            <a:extLst>
              <a:ext uri="{FF2B5EF4-FFF2-40B4-BE49-F238E27FC236}">
                <a16:creationId xmlns:a16="http://schemas.microsoft.com/office/drawing/2014/main" id="{5843B0FE-EF1B-D0CF-BFC4-26AB2551E3BD}"/>
              </a:ext>
            </a:extLst>
          </p:cNvPr>
          <p:cNvSpPr/>
          <p:nvPr/>
        </p:nvSpPr>
        <p:spPr>
          <a:xfrm>
            <a:off x="9196248" y="4602960"/>
            <a:ext cx="324000" cy="32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48" name="ZoneTexte 447">
            <a:extLst>
              <a:ext uri="{FF2B5EF4-FFF2-40B4-BE49-F238E27FC236}">
                <a16:creationId xmlns:a16="http://schemas.microsoft.com/office/drawing/2014/main" id="{42CFD7C6-2801-E653-E7F8-A77B4916518F}"/>
              </a:ext>
            </a:extLst>
          </p:cNvPr>
          <p:cNvSpPr txBox="1"/>
          <p:nvPr/>
        </p:nvSpPr>
        <p:spPr>
          <a:xfrm rot="16200000">
            <a:off x="-3257237" y="3244335"/>
            <a:ext cx="6858002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fr-FR" dirty="0"/>
              <a:t>CLOSING = DILATION </a:t>
            </a:r>
            <a:r>
              <a:rPr lang="fr-FR" dirty="0" err="1"/>
              <a:t>then</a:t>
            </a:r>
            <a:r>
              <a:rPr lang="fr-FR" dirty="0"/>
              <a:t> EROSION</a:t>
            </a:r>
          </a:p>
        </p:txBody>
      </p:sp>
    </p:spTree>
    <p:extLst>
      <p:ext uri="{BB962C8B-B14F-4D97-AF65-F5344CB8AC3E}">
        <p14:creationId xmlns:p14="http://schemas.microsoft.com/office/powerpoint/2010/main" val="810217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81D7EEBB-A547-7CEC-7FAC-53B60E0BD5FF}"/>
              </a:ext>
            </a:extLst>
          </p:cNvPr>
          <p:cNvSpPr txBox="1"/>
          <p:nvPr/>
        </p:nvSpPr>
        <p:spPr>
          <a:xfrm>
            <a:off x="659790" y="585609"/>
            <a:ext cx="116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CROSS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7C87D7-C75C-FC9F-ED68-05312C19822A}"/>
              </a:ext>
            </a:extLst>
          </p:cNvPr>
          <p:cNvSpPr/>
          <p:nvPr/>
        </p:nvSpPr>
        <p:spPr>
          <a:xfrm>
            <a:off x="1169522" y="1303834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E08320-C694-1B2F-2A6C-6FC918AE2803}"/>
              </a:ext>
            </a:extLst>
          </p:cNvPr>
          <p:cNvSpPr/>
          <p:nvPr/>
        </p:nvSpPr>
        <p:spPr>
          <a:xfrm>
            <a:off x="1493522" y="130359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30D7E1-AA0F-E5EB-8D9E-C9F3E62303D0}"/>
              </a:ext>
            </a:extLst>
          </p:cNvPr>
          <p:cNvSpPr/>
          <p:nvPr/>
        </p:nvSpPr>
        <p:spPr>
          <a:xfrm>
            <a:off x="845522" y="130383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14ED18-86DD-6CBD-391C-D452DA0F978B}"/>
              </a:ext>
            </a:extLst>
          </p:cNvPr>
          <p:cNvSpPr/>
          <p:nvPr/>
        </p:nvSpPr>
        <p:spPr>
          <a:xfrm>
            <a:off x="1169522" y="1626264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2CF976-C7F6-A358-019A-BF092A9BAC23}"/>
              </a:ext>
            </a:extLst>
          </p:cNvPr>
          <p:cNvSpPr/>
          <p:nvPr/>
        </p:nvSpPr>
        <p:spPr>
          <a:xfrm>
            <a:off x="1493522" y="1628314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83156F-B96D-0E7E-4D72-A6B51AB51989}"/>
              </a:ext>
            </a:extLst>
          </p:cNvPr>
          <p:cNvSpPr/>
          <p:nvPr/>
        </p:nvSpPr>
        <p:spPr>
          <a:xfrm>
            <a:off x="845522" y="1626264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6E2386-CD0F-8573-5616-9A83E5B8DFDE}"/>
              </a:ext>
            </a:extLst>
          </p:cNvPr>
          <p:cNvSpPr/>
          <p:nvPr/>
        </p:nvSpPr>
        <p:spPr>
          <a:xfrm>
            <a:off x="1169522" y="195039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34D3E7-B786-0F71-51EA-F3FFE5E9B14E}"/>
              </a:ext>
            </a:extLst>
          </p:cNvPr>
          <p:cNvSpPr/>
          <p:nvPr/>
        </p:nvSpPr>
        <p:spPr>
          <a:xfrm>
            <a:off x="1493522" y="195039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DFB065-C932-2524-3E15-927427F508E3}"/>
              </a:ext>
            </a:extLst>
          </p:cNvPr>
          <p:cNvSpPr/>
          <p:nvPr/>
        </p:nvSpPr>
        <p:spPr>
          <a:xfrm>
            <a:off x="845522" y="195039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BD3C605-C49B-0A98-138B-FA7E13E3F461}"/>
              </a:ext>
            </a:extLst>
          </p:cNvPr>
          <p:cNvSpPr txBox="1"/>
          <p:nvPr/>
        </p:nvSpPr>
        <p:spPr>
          <a:xfrm>
            <a:off x="656698" y="3907578"/>
            <a:ext cx="116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CORNER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959F0D-7578-03F4-0527-21B10205AEF3}"/>
              </a:ext>
            </a:extLst>
          </p:cNvPr>
          <p:cNvSpPr/>
          <p:nvPr/>
        </p:nvSpPr>
        <p:spPr>
          <a:xfrm>
            <a:off x="1166430" y="462580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3AE69A-FB3A-4A69-364C-E14AE3AF7BA3}"/>
              </a:ext>
            </a:extLst>
          </p:cNvPr>
          <p:cNvSpPr/>
          <p:nvPr/>
        </p:nvSpPr>
        <p:spPr>
          <a:xfrm>
            <a:off x="1490430" y="462556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A45105-1554-E4A5-A408-49B9671D30F5}"/>
              </a:ext>
            </a:extLst>
          </p:cNvPr>
          <p:cNvSpPr/>
          <p:nvPr/>
        </p:nvSpPr>
        <p:spPr>
          <a:xfrm>
            <a:off x="842430" y="462580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011B19-9205-AE3A-D510-34DA022C8BDC}"/>
              </a:ext>
            </a:extLst>
          </p:cNvPr>
          <p:cNvSpPr/>
          <p:nvPr/>
        </p:nvSpPr>
        <p:spPr>
          <a:xfrm>
            <a:off x="1166430" y="494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710B01-90CE-ABCB-7033-5D449A176B38}"/>
              </a:ext>
            </a:extLst>
          </p:cNvPr>
          <p:cNvSpPr/>
          <p:nvPr/>
        </p:nvSpPr>
        <p:spPr>
          <a:xfrm>
            <a:off x="1490430" y="49502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2CF2FC-584B-A22D-B2C8-F2B1589B200E}"/>
              </a:ext>
            </a:extLst>
          </p:cNvPr>
          <p:cNvSpPr/>
          <p:nvPr/>
        </p:nvSpPr>
        <p:spPr>
          <a:xfrm>
            <a:off x="842430" y="494823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61310B-5FEC-CCD6-CEB7-4EE6EFB3926E}"/>
              </a:ext>
            </a:extLst>
          </p:cNvPr>
          <p:cNvSpPr/>
          <p:nvPr/>
        </p:nvSpPr>
        <p:spPr>
          <a:xfrm>
            <a:off x="1166430" y="527236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8F2B3B-DD64-192D-D543-A316BFB0B0F7}"/>
              </a:ext>
            </a:extLst>
          </p:cNvPr>
          <p:cNvSpPr/>
          <p:nvPr/>
        </p:nvSpPr>
        <p:spPr>
          <a:xfrm>
            <a:off x="1490430" y="527236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40C4F4-D791-C3D0-0ED2-96640A0D00C2}"/>
              </a:ext>
            </a:extLst>
          </p:cNvPr>
          <p:cNvSpPr/>
          <p:nvPr/>
        </p:nvSpPr>
        <p:spPr>
          <a:xfrm>
            <a:off x="842430" y="527236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52EC86B-E342-D1EC-A155-0C41B542406F}"/>
              </a:ext>
            </a:extLst>
          </p:cNvPr>
          <p:cNvSpPr txBox="1"/>
          <p:nvPr/>
        </p:nvSpPr>
        <p:spPr>
          <a:xfrm>
            <a:off x="2477361" y="585609"/>
            <a:ext cx="116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CROSS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3E3D9E-91F9-663A-5353-0C50B111A398}"/>
              </a:ext>
            </a:extLst>
          </p:cNvPr>
          <p:cNvSpPr/>
          <p:nvPr/>
        </p:nvSpPr>
        <p:spPr>
          <a:xfrm>
            <a:off x="2987093" y="1303834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E5EA8B-B163-0E67-BEE1-CB72DFCDEDA5}"/>
              </a:ext>
            </a:extLst>
          </p:cNvPr>
          <p:cNvSpPr/>
          <p:nvPr/>
        </p:nvSpPr>
        <p:spPr>
          <a:xfrm>
            <a:off x="3311093" y="130359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E45C13-7A6B-E43E-3A50-1513E13032BD}"/>
              </a:ext>
            </a:extLst>
          </p:cNvPr>
          <p:cNvSpPr/>
          <p:nvPr/>
        </p:nvSpPr>
        <p:spPr>
          <a:xfrm>
            <a:off x="2663093" y="130383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4E3526-28CA-D37D-B4CE-3585CD1D8918}"/>
              </a:ext>
            </a:extLst>
          </p:cNvPr>
          <p:cNvSpPr/>
          <p:nvPr/>
        </p:nvSpPr>
        <p:spPr>
          <a:xfrm>
            <a:off x="2987093" y="1626264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95B541-5E4E-34F3-5CFE-A85B8E76E063}"/>
              </a:ext>
            </a:extLst>
          </p:cNvPr>
          <p:cNvSpPr/>
          <p:nvPr/>
        </p:nvSpPr>
        <p:spPr>
          <a:xfrm>
            <a:off x="3311093" y="1628314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0B57302-9F77-7B7F-7DCE-2101F6E89B7E}"/>
              </a:ext>
            </a:extLst>
          </p:cNvPr>
          <p:cNvSpPr/>
          <p:nvPr/>
        </p:nvSpPr>
        <p:spPr>
          <a:xfrm>
            <a:off x="2663093" y="1626264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3A6581B-FF17-F7EF-DDB4-A2EE8089E2DC}"/>
              </a:ext>
            </a:extLst>
          </p:cNvPr>
          <p:cNvSpPr/>
          <p:nvPr/>
        </p:nvSpPr>
        <p:spPr>
          <a:xfrm>
            <a:off x="2987093" y="195039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B92E59C-4338-05B1-1CD8-4E3CE3C83E66}"/>
              </a:ext>
            </a:extLst>
          </p:cNvPr>
          <p:cNvSpPr/>
          <p:nvPr/>
        </p:nvSpPr>
        <p:spPr>
          <a:xfrm>
            <a:off x="3311093" y="195039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062C961-A050-5EE6-D3BA-1041FA1A312F}"/>
              </a:ext>
            </a:extLst>
          </p:cNvPr>
          <p:cNvSpPr/>
          <p:nvPr/>
        </p:nvSpPr>
        <p:spPr>
          <a:xfrm>
            <a:off x="2663093" y="195039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B632AD30-BD9C-7209-73B2-5F984BB89889}"/>
              </a:ext>
            </a:extLst>
          </p:cNvPr>
          <p:cNvSpPr txBox="1"/>
          <p:nvPr/>
        </p:nvSpPr>
        <p:spPr>
          <a:xfrm>
            <a:off x="2474269" y="3907578"/>
            <a:ext cx="116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CORNER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7C31A5B-8447-1D98-2C9E-E271DD45940A}"/>
              </a:ext>
            </a:extLst>
          </p:cNvPr>
          <p:cNvSpPr/>
          <p:nvPr/>
        </p:nvSpPr>
        <p:spPr>
          <a:xfrm>
            <a:off x="2984001" y="462580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95B987B-1987-26ED-C7A5-2D04DD80892D}"/>
              </a:ext>
            </a:extLst>
          </p:cNvPr>
          <p:cNvSpPr/>
          <p:nvPr/>
        </p:nvSpPr>
        <p:spPr>
          <a:xfrm>
            <a:off x="3308001" y="462556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8936BC5-3D3C-EE31-75F1-7DFF62B5DF5C}"/>
              </a:ext>
            </a:extLst>
          </p:cNvPr>
          <p:cNvSpPr/>
          <p:nvPr/>
        </p:nvSpPr>
        <p:spPr>
          <a:xfrm>
            <a:off x="2660001" y="462580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24C215-60A2-DF81-D2A5-B2D522DA8EAC}"/>
              </a:ext>
            </a:extLst>
          </p:cNvPr>
          <p:cNvSpPr/>
          <p:nvPr/>
        </p:nvSpPr>
        <p:spPr>
          <a:xfrm>
            <a:off x="2984001" y="494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359CA19-BF27-F60C-22F1-462C05067499}"/>
              </a:ext>
            </a:extLst>
          </p:cNvPr>
          <p:cNvSpPr/>
          <p:nvPr/>
        </p:nvSpPr>
        <p:spPr>
          <a:xfrm>
            <a:off x="3308001" y="49502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12BC4CC-B1AF-83B0-4719-D58752F6AA2E}"/>
              </a:ext>
            </a:extLst>
          </p:cNvPr>
          <p:cNvSpPr/>
          <p:nvPr/>
        </p:nvSpPr>
        <p:spPr>
          <a:xfrm>
            <a:off x="2660001" y="494823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C6E117A-F302-9B95-7BC3-ED159AE97FA5}"/>
              </a:ext>
            </a:extLst>
          </p:cNvPr>
          <p:cNvSpPr/>
          <p:nvPr/>
        </p:nvSpPr>
        <p:spPr>
          <a:xfrm>
            <a:off x="2984001" y="527236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628BD85-1DDF-D5C4-64E0-5293D788DF40}"/>
              </a:ext>
            </a:extLst>
          </p:cNvPr>
          <p:cNvSpPr/>
          <p:nvPr/>
        </p:nvSpPr>
        <p:spPr>
          <a:xfrm>
            <a:off x="3308001" y="527236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26DE744-4FFE-FB40-92AE-F04FBE1999A9}"/>
              </a:ext>
            </a:extLst>
          </p:cNvPr>
          <p:cNvSpPr/>
          <p:nvPr/>
        </p:nvSpPr>
        <p:spPr>
          <a:xfrm>
            <a:off x="2660001" y="527236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7D318493-B1A7-A1FA-3620-600C5DAF51F6}"/>
              </a:ext>
            </a:extLst>
          </p:cNvPr>
          <p:cNvSpPr txBox="1"/>
          <p:nvPr/>
        </p:nvSpPr>
        <p:spPr>
          <a:xfrm>
            <a:off x="4190128" y="585609"/>
            <a:ext cx="116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CROSS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BE19DA3-F475-6BEE-F0D2-D5EBEA78CE22}"/>
              </a:ext>
            </a:extLst>
          </p:cNvPr>
          <p:cNvSpPr/>
          <p:nvPr/>
        </p:nvSpPr>
        <p:spPr>
          <a:xfrm>
            <a:off x="4699860" y="1303834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A61360-A044-DEFD-3D0E-A8070029F32F}"/>
              </a:ext>
            </a:extLst>
          </p:cNvPr>
          <p:cNvSpPr/>
          <p:nvPr/>
        </p:nvSpPr>
        <p:spPr>
          <a:xfrm>
            <a:off x="5023860" y="130359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00DF94-6FA6-514B-9E33-37EF04140176}"/>
              </a:ext>
            </a:extLst>
          </p:cNvPr>
          <p:cNvSpPr/>
          <p:nvPr/>
        </p:nvSpPr>
        <p:spPr>
          <a:xfrm>
            <a:off x="4375860" y="130383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A7C7255-FEED-9A24-2655-6FFDA1391613}"/>
              </a:ext>
            </a:extLst>
          </p:cNvPr>
          <p:cNvSpPr/>
          <p:nvPr/>
        </p:nvSpPr>
        <p:spPr>
          <a:xfrm>
            <a:off x="4699860" y="1626264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F558B79-BBFE-6BD6-31C5-09B9F9A04B46}"/>
              </a:ext>
            </a:extLst>
          </p:cNvPr>
          <p:cNvSpPr/>
          <p:nvPr/>
        </p:nvSpPr>
        <p:spPr>
          <a:xfrm>
            <a:off x="5023860" y="1628314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CABF9B2-4E6E-CAD2-4661-21CAB9246587}"/>
              </a:ext>
            </a:extLst>
          </p:cNvPr>
          <p:cNvSpPr/>
          <p:nvPr/>
        </p:nvSpPr>
        <p:spPr>
          <a:xfrm>
            <a:off x="4375860" y="1626264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37E2AE0-561E-C1D6-B1D6-C008428B8868}"/>
              </a:ext>
            </a:extLst>
          </p:cNvPr>
          <p:cNvSpPr/>
          <p:nvPr/>
        </p:nvSpPr>
        <p:spPr>
          <a:xfrm>
            <a:off x="4699860" y="195039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68A05D5-5683-6BC2-788B-F83049041654}"/>
              </a:ext>
            </a:extLst>
          </p:cNvPr>
          <p:cNvSpPr/>
          <p:nvPr/>
        </p:nvSpPr>
        <p:spPr>
          <a:xfrm>
            <a:off x="5023860" y="195039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0D3A323-E0E1-817F-D223-779DACF44E5F}"/>
              </a:ext>
            </a:extLst>
          </p:cNvPr>
          <p:cNvSpPr/>
          <p:nvPr/>
        </p:nvSpPr>
        <p:spPr>
          <a:xfrm>
            <a:off x="4375860" y="195039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324448B6-F1A4-26FE-CD86-AEFC6D33C15A}"/>
              </a:ext>
            </a:extLst>
          </p:cNvPr>
          <p:cNvSpPr txBox="1"/>
          <p:nvPr/>
        </p:nvSpPr>
        <p:spPr>
          <a:xfrm>
            <a:off x="4187036" y="3907578"/>
            <a:ext cx="116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CORNER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3188799-38AC-9456-2ADA-5E904FD3230B}"/>
              </a:ext>
            </a:extLst>
          </p:cNvPr>
          <p:cNvSpPr/>
          <p:nvPr/>
        </p:nvSpPr>
        <p:spPr>
          <a:xfrm>
            <a:off x="4696768" y="462580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D2542B9-01F1-906A-5631-EB34B163E60D}"/>
              </a:ext>
            </a:extLst>
          </p:cNvPr>
          <p:cNvSpPr/>
          <p:nvPr/>
        </p:nvSpPr>
        <p:spPr>
          <a:xfrm>
            <a:off x="5020768" y="462556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0E4071B-348D-A828-1436-DDD53BECAFD8}"/>
              </a:ext>
            </a:extLst>
          </p:cNvPr>
          <p:cNvSpPr/>
          <p:nvPr/>
        </p:nvSpPr>
        <p:spPr>
          <a:xfrm>
            <a:off x="4372768" y="462580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671C6B2-5180-8078-6165-B6B0C3217A23}"/>
              </a:ext>
            </a:extLst>
          </p:cNvPr>
          <p:cNvSpPr/>
          <p:nvPr/>
        </p:nvSpPr>
        <p:spPr>
          <a:xfrm>
            <a:off x="4696768" y="494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1F7539F-4D4A-473B-366D-061605861CC4}"/>
              </a:ext>
            </a:extLst>
          </p:cNvPr>
          <p:cNvSpPr/>
          <p:nvPr/>
        </p:nvSpPr>
        <p:spPr>
          <a:xfrm>
            <a:off x="5020768" y="49502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B5BFC56-6C10-A71C-CBFD-318CC46D9AF1}"/>
              </a:ext>
            </a:extLst>
          </p:cNvPr>
          <p:cNvSpPr/>
          <p:nvPr/>
        </p:nvSpPr>
        <p:spPr>
          <a:xfrm>
            <a:off x="4372768" y="494823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2BED06D-847B-318D-DCDB-C98AB7DEEEE5}"/>
              </a:ext>
            </a:extLst>
          </p:cNvPr>
          <p:cNvSpPr/>
          <p:nvPr/>
        </p:nvSpPr>
        <p:spPr>
          <a:xfrm>
            <a:off x="4696768" y="527236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34D10C0-2E7D-FF70-9D48-F5904C65F11C}"/>
              </a:ext>
            </a:extLst>
          </p:cNvPr>
          <p:cNvSpPr/>
          <p:nvPr/>
        </p:nvSpPr>
        <p:spPr>
          <a:xfrm>
            <a:off x="5020768" y="527236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A306D21-4432-6CA0-42C5-82CFA26A2204}"/>
              </a:ext>
            </a:extLst>
          </p:cNvPr>
          <p:cNvSpPr/>
          <p:nvPr/>
        </p:nvSpPr>
        <p:spPr>
          <a:xfrm>
            <a:off x="4372768" y="527236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B84583C7-B956-D5C0-E2C0-E3711BAF88FF}"/>
              </a:ext>
            </a:extLst>
          </p:cNvPr>
          <p:cNvSpPr txBox="1"/>
          <p:nvPr/>
        </p:nvSpPr>
        <p:spPr>
          <a:xfrm>
            <a:off x="6001079" y="585609"/>
            <a:ext cx="116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CROSS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29C8FB3-3A5D-365E-5AD1-9A381D59A9BC}"/>
              </a:ext>
            </a:extLst>
          </p:cNvPr>
          <p:cNvSpPr/>
          <p:nvPr/>
        </p:nvSpPr>
        <p:spPr>
          <a:xfrm>
            <a:off x="6510811" y="1303834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84324C1-0A77-E571-F7DA-BBC717B9D6BC}"/>
              </a:ext>
            </a:extLst>
          </p:cNvPr>
          <p:cNvSpPr/>
          <p:nvPr/>
        </p:nvSpPr>
        <p:spPr>
          <a:xfrm>
            <a:off x="6834811" y="130359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3CC66B7-5ED2-980C-CE77-4C2C077A45DC}"/>
              </a:ext>
            </a:extLst>
          </p:cNvPr>
          <p:cNvSpPr/>
          <p:nvPr/>
        </p:nvSpPr>
        <p:spPr>
          <a:xfrm>
            <a:off x="6186811" y="130383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E1B6EAD-C1B2-C14C-6876-078E4BAADB00}"/>
              </a:ext>
            </a:extLst>
          </p:cNvPr>
          <p:cNvSpPr/>
          <p:nvPr/>
        </p:nvSpPr>
        <p:spPr>
          <a:xfrm>
            <a:off x="6510811" y="1626264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A42EE28-7355-DDD5-0C8B-5AE21217E222}"/>
              </a:ext>
            </a:extLst>
          </p:cNvPr>
          <p:cNvSpPr/>
          <p:nvPr/>
        </p:nvSpPr>
        <p:spPr>
          <a:xfrm>
            <a:off x="6834811" y="1628314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683D84F-1811-D3BC-BAE0-86A0C383112C}"/>
              </a:ext>
            </a:extLst>
          </p:cNvPr>
          <p:cNvSpPr/>
          <p:nvPr/>
        </p:nvSpPr>
        <p:spPr>
          <a:xfrm>
            <a:off x="6186811" y="1626264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C3D819A-CE09-E1C4-7205-D108771C9403}"/>
              </a:ext>
            </a:extLst>
          </p:cNvPr>
          <p:cNvSpPr/>
          <p:nvPr/>
        </p:nvSpPr>
        <p:spPr>
          <a:xfrm>
            <a:off x="6510811" y="195039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318957C-35C6-0B43-51EE-068DAD028068}"/>
              </a:ext>
            </a:extLst>
          </p:cNvPr>
          <p:cNvSpPr/>
          <p:nvPr/>
        </p:nvSpPr>
        <p:spPr>
          <a:xfrm>
            <a:off x="6834811" y="195039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B3A08E7-8F76-A3BF-9D69-87FF77FCDBC8}"/>
              </a:ext>
            </a:extLst>
          </p:cNvPr>
          <p:cNvSpPr/>
          <p:nvPr/>
        </p:nvSpPr>
        <p:spPr>
          <a:xfrm>
            <a:off x="6186811" y="195039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B0B4138F-4415-E76F-532A-2342F2B20E5A}"/>
              </a:ext>
            </a:extLst>
          </p:cNvPr>
          <p:cNvSpPr txBox="1"/>
          <p:nvPr/>
        </p:nvSpPr>
        <p:spPr>
          <a:xfrm>
            <a:off x="5997987" y="3907578"/>
            <a:ext cx="116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CORNER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1C42C67-C8D5-5EB6-3D17-794FE2E39FEB}"/>
              </a:ext>
            </a:extLst>
          </p:cNvPr>
          <p:cNvSpPr/>
          <p:nvPr/>
        </p:nvSpPr>
        <p:spPr>
          <a:xfrm>
            <a:off x="6507719" y="462580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32926C7-6A18-83E8-5176-29BEE67617B8}"/>
              </a:ext>
            </a:extLst>
          </p:cNvPr>
          <p:cNvSpPr/>
          <p:nvPr/>
        </p:nvSpPr>
        <p:spPr>
          <a:xfrm>
            <a:off x="6831719" y="462556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BBE89A7-DE31-09F2-7F78-33654F3B6FBE}"/>
              </a:ext>
            </a:extLst>
          </p:cNvPr>
          <p:cNvSpPr/>
          <p:nvPr/>
        </p:nvSpPr>
        <p:spPr>
          <a:xfrm>
            <a:off x="6183719" y="462580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16FD8B3-B2B6-95B1-DC83-6E98410E75FC}"/>
              </a:ext>
            </a:extLst>
          </p:cNvPr>
          <p:cNvSpPr/>
          <p:nvPr/>
        </p:nvSpPr>
        <p:spPr>
          <a:xfrm>
            <a:off x="6507719" y="494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12B8C5C-1C00-9055-974C-FA124FA9F0EA}"/>
              </a:ext>
            </a:extLst>
          </p:cNvPr>
          <p:cNvSpPr/>
          <p:nvPr/>
        </p:nvSpPr>
        <p:spPr>
          <a:xfrm>
            <a:off x="6831719" y="49502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A90605D-5320-EFB4-4531-F43072397096}"/>
              </a:ext>
            </a:extLst>
          </p:cNvPr>
          <p:cNvSpPr/>
          <p:nvPr/>
        </p:nvSpPr>
        <p:spPr>
          <a:xfrm>
            <a:off x="6183719" y="494823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1E35B0F-EE5A-A065-4814-FD9E6A9AA211}"/>
              </a:ext>
            </a:extLst>
          </p:cNvPr>
          <p:cNvSpPr/>
          <p:nvPr/>
        </p:nvSpPr>
        <p:spPr>
          <a:xfrm>
            <a:off x="6507719" y="527236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EEC9620-9A51-914A-3020-28B53A90C902}"/>
              </a:ext>
            </a:extLst>
          </p:cNvPr>
          <p:cNvSpPr/>
          <p:nvPr/>
        </p:nvSpPr>
        <p:spPr>
          <a:xfrm>
            <a:off x="6831719" y="527236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14596CA-A059-D970-6869-671B3EC55AA0}"/>
              </a:ext>
            </a:extLst>
          </p:cNvPr>
          <p:cNvSpPr/>
          <p:nvPr/>
        </p:nvSpPr>
        <p:spPr>
          <a:xfrm>
            <a:off x="6183719" y="527236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FC55F06A-E23C-BECD-C075-3E0071E7810C}"/>
              </a:ext>
            </a:extLst>
          </p:cNvPr>
          <p:cNvSpPr txBox="1"/>
          <p:nvPr/>
        </p:nvSpPr>
        <p:spPr>
          <a:xfrm>
            <a:off x="7964046" y="585609"/>
            <a:ext cx="116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CROSS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A87B154-54A8-70E9-CAD8-004AE968112F}"/>
              </a:ext>
            </a:extLst>
          </p:cNvPr>
          <p:cNvSpPr/>
          <p:nvPr/>
        </p:nvSpPr>
        <p:spPr>
          <a:xfrm>
            <a:off x="8473778" y="1303834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C6F9D3B-8EF6-6C5D-82DD-E384B2651B9A}"/>
              </a:ext>
            </a:extLst>
          </p:cNvPr>
          <p:cNvSpPr/>
          <p:nvPr/>
        </p:nvSpPr>
        <p:spPr>
          <a:xfrm>
            <a:off x="8797778" y="130359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48DC78A-2E4B-4113-CB0D-24D2B6AD3493}"/>
              </a:ext>
            </a:extLst>
          </p:cNvPr>
          <p:cNvSpPr/>
          <p:nvPr/>
        </p:nvSpPr>
        <p:spPr>
          <a:xfrm>
            <a:off x="8149778" y="130383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95A39F3-3B9E-CF9A-F42F-B21F7AD9D56C}"/>
              </a:ext>
            </a:extLst>
          </p:cNvPr>
          <p:cNvSpPr/>
          <p:nvPr/>
        </p:nvSpPr>
        <p:spPr>
          <a:xfrm>
            <a:off x="8473778" y="1626264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33DB42E-507E-6108-19C9-72353258222E}"/>
              </a:ext>
            </a:extLst>
          </p:cNvPr>
          <p:cNvSpPr/>
          <p:nvPr/>
        </p:nvSpPr>
        <p:spPr>
          <a:xfrm>
            <a:off x="8797778" y="1628314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2D1A525-E798-0662-9B19-857913171465}"/>
              </a:ext>
            </a:extLst>
          </p:cNvPr>
          <p:cNvSpPr/>
          <p:nvPr/>
        </p:nvSpPr>
        <p:spPr>
          <a:xfrm>
            <a:off x="8149778" y="1626264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445C3D8-0B09-C741-C364-7679A34749FA}"/>
              </a:ext>
            </a:extLst>
          </p:cNvPr>
          <p:cNvSpPr/>
          <p:nvPr/>
        </p:nvSpPr>
        <p:spPr>
          <a:xfrm>
            <a:off x="8473778" y="195039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5C10CC4-E1EF-3D17-7B71-CB457B52DDC5}"/>
              </a:ext>
            </a:extLst>
          </p:cNvPr>
          <p:cNvSpPr/>
          <p:nvPr/>
        </p:nvSpPr>
        <p:spPr>
          <a:xfrm>
            <a:off x="8797778" y="195039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C93ADDF-39F5-30D6-DB4D-2A3EC28FA86F}"/>
              </a:ext>
            </a:extLst>
          </p:cNvPr>
          <p:cNvSpPr/>
          <p:nvPr/>
        </p:nvSpPr>
        <p:spPr>
          <a:xfrm>
            <a:off x="8149778" y="195039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5B8E0278-D0C9-59B0-40B7-0AFB0078752C}"/>
              </a:ext>
            </a:extLst>
          </p:cNvPr>
          <p:cNvSpPr txBox="1"/>
          <p:nvPr/>
        </p:nvSpPr>
        <p:spPr>
          <a:xfrm>
            <a:off x="7960954" y="3907578"/>
            <a:ext cx="116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CORNER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2ABB946-34DE-E1A5-47AF-169778F9944F}"/>
              </a:ext>
            </a:extLst>
          </p:cNvPr>
          <p:cNvSpPr/>
          <p:nvPr/>
        </p:nvSpPr>
        <p:spPr>
          <a:xfrm>
            <a:off x="8470686" y="462580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EA5F39E-C8E9-0FCA-F01D-330D1F0074E5}"/>
              </a:ext>
            </a:extLst>
          </p:cNvPr>
          <p:cNvSpPr/>
          <p:nvPr/>
        </p:nvSpPr>
        <p:spPr>
          <a:xfrm>
            <a:off x="8794686" y="462556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03C8FD6-D4A0-9043-405A-9B15F2FD95E2}"/>
              </a:ext>
            </a:extLst>
          </p:cNvPr>
          <p:cNvSpPr/>
          <p:nvPr/>
        </p:nvSpPr>
        <p:spPr>
          <a:xfrm>
            <a:off x="8146686" y="462580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8F6B7CE-426E-A058-89AB-62F8878769D8}"/>
              </a:ext>
            </a:extLst>
          </p:cNvPr>
          <p:cNvSpPr/>
          <p:nvPr/>
        </p:nvSpPr>
        <p:spPr>
          <a:xfrm>
            <a:off x="8470686" y="494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7FD94B8-FD60-1862-C04A-E4633B0C9B2B}"/>
              </a:ext>
            </a:extLst>
          </p:cNvPr>
          <p:cNvSpPr/>
          <p:nvPr/>
        </p:nvSpPr>
        <p:spPr>
          <a:xfrm>
            <a:off x="8794686" y="49502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331DC10-40CC-FCDD-3D8F-000C2A735FC2}"/>
              </a:ext>
            </a:extLst>
          </p:cNvPr>
          <p:cNvSpPr/>
          <p:nvPr/>
        </p:nvSpPr>
        <p:spPr>
          <a:xfrm>
            <a:off x="8146686" y="494823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25FB01F-F63F-42EF-EE77-ADB24DCAE0AB}"/>
              </a:ext>
            </a:extLst>
          </p:cNvPr>
          <p:cNvSpPr/>
          <p:nvPr/>
        </p:nvSpPr>
        <p:spPr>
          <a:xfrm>
            <a:off x="8470686" y="527236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ECF2552-D266-5F6C-ACE0-2AF1149DCECB}"/>
              </a:ext>
            </a:extLst>
          </p:cNvPr>
          <p:cNvSpPr/>
          <p:nvPr/>
        </p:nvSpPr>
        <p:spPr>
          <a:xfrm>
            <a:off x="8794686" y="527236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4BC9542-DCED-A282-4B47-032E8690D878}"/>
              </a:ext>
            </a:extLst>
          </p:cNvPr>
          <p:cNvSpPr/>
          <p:nvPr/>
        </p:nvSpPr>
        <p:spPr>
          <a:xfrm>
            <a:off x="8146686" y="527236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DE7F9FAF-65E6-6156-00B8-E45A7B9E71B2}"/>
              </a:ext>
            </a:extLst>
          </p:cNvPr>
          <p:cNvSpPr txBox="1"/>
          <p:nvPr/>
        </p:nvSpPr>
        <p:spPr>
          <a:xfrm>
            <a:off x="9795166" y="585609"/>
            <a:ext cx="116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CROSS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DC63F0E-88E2-EA8D-001E-41B380742C55}"/>
              </a:ext>
            </a:extLst>
          </p:cNvPr>
          <p:cNvSpPr/>
          <p:nvPr/>
        </p:nvSpPr>
        <p:spPr>
          <a:xfrm>
            <a:off x="10304898" y="1303834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E8B141D-BEE6-3562-1AC1-BD0F49AFFF80}"/>
              </a:ext>
            </a:extLst>
          </p:cNvPr>
          <p:cNvSpPr/>
          <p:nvPr/>
        </p:nvSpPr>
        <p:spPr>
          <a:xfrm>
            <a:off x="10628898" y="130359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A3A109B-2F73-6D18-51DE-B0F676BFDB77}"/>
              </a:ext>
            </a:extLst>
          </p:cNvPr>
          <p:cNvSpPr/>
          <p:nvPr/>
        </p:nvSpPr>
        <p:spPr>
          <a:xfrm>
            <a:off x="9980898" y="1303834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676ADFB-3792-A9AD-D5C5-8C4F4AFAE751}"/>
              </a:ext>
            </a:extLst>
          </p:cNvPr>
          <p:cNvSpPr/>
          <p:nvPr/>
        </p:nvSpPr>
        <p:spPr>
          <a:xfrm>
            <a:off x="10304898" y="1626264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E9B46844-788D-052F-6DE3-6FF4F99D025A}"/>
              </a:ext>
            </a:extLst>
          </p:cNvPr>
          <p:cNvSpPr/>
          <p:nvPr/>
        </p:nvSpPr>
        <p:spPr>
          <a:xfrm>
            <a:off x="10628898" y="1628314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4FE0583-05FE-C5B1-FD06-8EE599E02D6E}"/>
              </a:ext>
            </a:extLst>
          </p:cNvPr>
          <p:cNvSpPr/>
          <p:nvPr/>
        </p:nvSpPr>
        <p:spPr>
          <a:xfrm>
            <a:off x="9980898" y="1626264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3774C93-CD53-D7DE-D899-12B453738D9E}"/>
              </a:ext>
            </a:extLst>
          </p:cNvPr>
          <p:cNvSpPr/>
          <p:nvPr/>
        </p:nvSpPr>
        <p:spPr>
          <a:xfrm>
            <a:off x="10304898" y="195039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564F4D1-A88B-4CF7-A248-857A3171EEAE}"/>
              </a:ext>
            </a:extLst>
          </p:cNvPr>
          <p:cNvSpPr/>
          <p:nvPr/>
        </p:nvSpPr>
        <p:spPr>
          <a:xfrm>
            <a:off x="10628898" y="195039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CD14AC4-A2D8-7DFE-FB8C-9B686E273884}"/>
              </a:ext>
            </a:extLst>
          </p:cNvPr>
          <p:cNvSpPr/>
          <p:nvPr/>
        </p:nvSpPr>
        <p:spPr>
          <a:xfrm>
            <a:off x="9980898" y="195039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5BAFF3D8-9771-A729-595B-8F2592AF69FA}"/>
              </a:ext>
            </a:extLst>
          </p:cNvPr>
          <p:cNvSpPr txBox="1"/>
          <p:nvPr/>
        </p:nvSpPr>
        <p:spPr>
          <a:xfrm>
            <a:off x="9792074" y="3907578"/>
            <a:ext cx="1167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CORNER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652BD6A-359C-B339-E7F5-F3B86919A5EE}"/>
              </a:ext>
            </a:extLst>
          </p:cNvPr>
          <p:cNvSpPr/>
          <p:nvPr/>
        </p:nvSpPr>
        <p:spPr>
          <a:xfrm>
            <a:off x="10301806" y="462580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4E6185E-81EE-F1C7-48BD-733686D6E953}"/>
              </a:ext>
            </a:extLst>
          </p:cNvPr>
          <p:cNvSpPr/>
          <p:nvPr/>
        </p:nvSpPr>
        <p:spPr>
          <a:xfrm>
            <a:off x="10625806" y="462556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504163B-3987-3EE0-47E1-46DAE54DB8AC}"/>
              </a:ext>
            </a:extLst>
          </p:cNvPr>
          <p:cNvSpPr/>
          <p:nvPr/>
        </p:nvSpPr>
        <p:spPr>
          <a:xfrm>
            <a:off x="9977806" y="462580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EDCB51B7-7520-77E2-4D1B-D4B8FDF696D5}"/>
              </a:ext>
            </a:extLst>
          </p:cNvPr>
          <p:cNvSpPr/>
          <p:nvPr/>
        </p:nvSpPr>
        <p:spPr>
          <a:xfrm>
            <a:off x="10301806" y="494823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1D00F72-6B14-8E28-764E-531200BCFC76}"/>
              </a:ext>
            </a:extLst>
          </p:cNvPr>
          <p:cNvSpPr/>
          <p:nvPr/>
        </p:nvSpPr>
        <p:spPr>
          <a:xfrm>
            <a:off x="10625806" y="4950283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438334B-6738-C3A0-FE53-EE147F84F337}"/>
              </a:ext>
            </a:extLst>
          </p:cNvPr>
          <p:cNvSpPr/>
          <p:nvPr/>
        </p:nvSpPr>
        <p:spPr>
          <a:xfrm>
            <a:off x="9977806" y="4948233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39F7D87-C03A-C685-7A03-CC1AD0F936F0}"/>
              </a:ext>
            </a:extLst>
          </p:cNvPr>
          <p:cNvSpPr/>
          <p:nvPr/>
        </p:nvSpPr>
        <p:spPr>
          <a:xfrm>
            <a:off x="10301806" y="527236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89EF12C-44A6-B115-4FED-5F189404F4D3}"/>
              </a:ext>
            </a:extLst>
          </p:cNvPr>
          <p:cNvSpPr/>
          <p:nvPr/>
        </p:nvSpPr>
        <p:spPr>
          <a:xfrm>
            <a:off x="10625806" y="527236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612A2FF-D06A-FE8F-A125-9437378A718A}"/>
              </a:ext>
            </a:extLst>
          </p:cNvPr>
          <p:cNvSpPr/>
          <p:nvPr/>
        </p:nvSpPr>
        <p:spPr>
          <a:xfrm>
            <a:off x="9977806" y="5272362"/>
            <a:ext cx="324000" cy="32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25051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2210</TotalTime>
  <Words>30</Words>
  <Application>Microsoft Office PowerPoint</Application>
  <PresentationFormat>Grand écran</PresentationFormat>
  <Paragraphs>22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Avenir Next LT Pro</vt:lpstr>
      <vt:lpstr>Calibri</vt:lpstr>
      <vt:lpstr>AccentBoxVTI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Outils Numériques - Méthodes et Outils</dc:title>
  <dc:creator>Julien VILLEMEJANE</dc:creator>
  <cp:lastModifiedBy>Julien VILLEMEJANE</cp:lastModifiedBy>
  <cp:revision>1096</cp:revision>
  <dcterms:created xsi:type="dcterms:W3CDTF">2023-04-08T12:37:13Z</dcterms:created>
  <dcterms:modified xsi:type="dcterms:W3CDTF">2024-10-16T11:54:48Z</dcterms:modified>
</cp:coreProperties>
</file>