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5"/>
  </p:notesMasterIdLst>
  <p:sldIdLst>
    <p:sldId id="322" r:id="rId2"/>
    <p:sldId id="323" r:id="rId3"/>
    <p:sldId id="325" r:id="rId4"/>
    <p:sldId id="326" r:id="rId5"/>
    <p:sldId id="32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47" r:id="rId15"/>
    <p:sldId id="348" r:id="rId16"/>
    <p:sldId id="349" r:id="rId17"/>
    <p:sldId id="361" r:id="rId18"/>
    <p:sldId id="351" r:id="rId19"/>
    <p:sldId id="352" r:id="rId20"/>
    <p:sldId id="350" r:id="rId21"/>
    <p:sldId id="336" r:id="rId22"/>
    <p:sldId id="337" r:id="rId23"/>
    <p:sldId id="338" r:id="rId24"/>
    <p:sldId id="342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40" r:id="rId33"/>
    <p:sldId id="3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A34D-1770-A6C6-24AE-157F3F63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F6B586-7F42-2BC0-92AD-4F6F15E6C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6FC9D-9029-0713-26A5-D2B93DA80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7EB53D-0550-BFB6-4DF3-C2288381E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9067A-2C45-EC38-96A0-4CAE4065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C19535-EC8D-0953-1DD9-B2B7A56DE82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14C520-8252-4336-FF3C-6C9EF5580D1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09A27-C958-1EE8-C2F3-9B79F8000DC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EB3B68-E96A-671D-BFAC-013ED4E276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4E0754-B755-C5DF-B2CE-98512D343AB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Liste d’objets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651BCC-7F78-9D8C-F3E2-872E53C3A5A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C896125-E7BE-A24B-4C41-3079603E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7E6EE4-3FBB-89D4-2D15-C83F5F7E988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79C0E-80CF-9497-887B-8E02D527B690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D768-FAA8-86E0-30B7-2FDED665B478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DD84D2-5464-462D-F789-30260845CE22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0ECBE-9D07-2C12-8C77-C5319FF2A575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987DE-4EB7-A354-4697-AE0EB286EA6D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A1A9B5-7F77-F30C-8D27-98D69E0DC3FD}"/>
              </a:ext>
            </a:extLst>
          </p:cNvPr>
          <p:cNvSpPr txBox="1"/>
          <p:nvPr/>
        </p:nvSpPr>
        <p:spPr>
          <a:xfrm>
            <a:off x="6525770" y="4175498"/>
            <a:ext cx="485733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animaux</a:t>
            </a:r>
            <a:r>
              <a:rPr lang="en-US" sz="1600" dirty="0"/>
              <a:t> = []</a:t>
            </a:r>
          </a:p>
          <a:p>
            <a:r>
              <a:rPr lang="en-US" sz="1600" dirty="0" err="1"/>
              <a:t>animaux</a:t>
            </a:r>
            <a:r>
              <a:rPr lang="en-US" sz="1600" i="1" dirty="0" err="1"/>
              <a:t>.append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i="1" dirty="0"/>
              <a:t>)</a:t>
            </a:r>
            <a:endParaRPr lang="en-US" sz="1600" dirty="0"/>
          </a:p>
          <a:p>
            <a:r>
              <a:rPr lang="en-US" sz="1600" dirty="0" err="1"/>
              <a:t>animaux.</a:t>
            </a:r>
            <a:r>
              <a:rPr lang="en-US" sz="1600" i="1" dirty="0" err="1"/>
              <a:t>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i="1" dirty="0"/>
              <a:t>)</a:t>
            </a:r>
            <a:endParaRPr lang="fr-FR" sz="1600" i="1" dirty="0"/>
          </a:p>
          <a:p>
            <a:r>
              <a:rPr lang="fr-FR" sz="1600" dirty="0"/>
              <a:t>animaux[0]</a:t>
            </a:r>
            <a:r>
              <a:rPr lang="fr-FR" sz="1600" b="1" i="1" dirty="0"/>
              <a:t>.</a:t>
            </a:r>
            <a:r>
              <a:rPr lang="fr-FR" sz="1600" i="1" dirty="0"/>
              <a:t>move()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3BC9A-A6A0-DA1A-204A-674B2C240CA6}"/>
              </a:ext>
            </a:extLst>
          </p:cNvPr>
          <p:cNvSpPr txBox="1"/>
          <p:nvPr/>
        </p:nvSpPr>
        <p:spPr>
          <a:xfrm>
            <a:off x="7004750" y="5357307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8846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</TotalTime>
  <Words>2543</Words>
  <Application>Microsoft Office PowerPoint</Application>
  <PresentationFormat>Grand écran</PresentationFormat>
  <Paragraphs>496</Paragraphs>
  <Slides>33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-apple-system</vt:lpstr>
      <vt:lpstr>Arial</vt:lpstr>
      <vt:lpstr>Avenir Next LT Pro</vt:lpstr>
      <vt:lpstr>Calibri</vt:lpstr>
      <vt:lpstr>inherit</vt:lpstr>
      <vt:lpstr>var(--ff-mono)</vt:lpstr>
      <vt:lpstr>AccentBoxVTI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380</cp:revision>
  <dcterms:created xsi:type="dcterms:W3CDTF">2023-04-08T12:37:13Z</dcterms:created>
  <dcterms:modified xsi:type="dcterms:W3CDTF">2025-02-05T20:59:24Z</dcterms:modified>
</cp:coreProperties>
</file>