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"/>
  </p:notesMasterIdLst>
  <p:sldIdLst>
    <p:sldId id="311" r:id="rId2"/>
    <p:sldId id="26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30/11/2023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11/30/2023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Diodes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/>
              <a:t>IeTI</a:t>
            </a:r>
            <a:r>
              <a:rPr lang="fr-FR" sz="2000" dirty="0"/>
              <a:t> / Semestre 6 / </a:t>
            </a:r>
            <a:br>
              <a:rPr lang="fr-FR" sz="2000" dirty="0"/>
            </a:br>
            <a:r>
              <a:rPr lang="fr-FR" sz="2000" dirty="0"/>
              <a:t>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00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Diodes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885</TotalTime>
  <Words>18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AccentBoxVTI</vt:lpstr>
      <vt:lpstr>Diodes</vt:lpstr>
      <vt:lpstr>Diodes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Système</dc:title>
  <dc:creator>Julien VILLEMEJANE</dc:creator>
  <cp:lastModifiedBy>Julien VILLEMEJANE</cp:lastModifiedBy>
  <cp:revision>377</cp:revision>
  <dcterms:created xsi:type="dcterms:W3CDTF">2023-04-08T12:37:13Z</dcterms:created>
  <dcterms:modified xsi:type="dcterms:W3CDTF">2023-11-30T08:37:34Z</dcterms:modified>
</cp:coreProperties>
</file>