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57" r:id="rId3"/>
    <p:sldId id="260" r:id="rId4"/>
    <p:sldId id="269" r:id="rId5"/>
    <p:sldId id="268" r:id="rId6"/>
    <p:sldId id="271" r:id="rId7"/>
    <p:sldId id="272" r:id="rId8"/>
    <p:sldId id="274" r:id="rId9"/>
    <p:sldId id="275" r:id="rId10"/>
    <p:sldId id="273" r:id="rId11"/>
    <p:sldId id="270" r:id="rId12"/>
    <p:sldId id="261" r:id="rId13"/>
    <p:sldId id="262" r:id="rId14"/>
    <p:sldId id="276" r:id="rId15"/>
    <p:sldId id="263" r:id="rId16"/>
    <p:sldId id="258" r:id="rId17"/>
    <p:sldId id="265" r:id="rId18"/>
    <p:sldId id="266" r:id="rId19"/>
    <p:sldId id="25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733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48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6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une méthode de 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4858097"/>
            <a:ext cx="4685691" cy="156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73" y="3551341"/>
            <a:ext cx="3892969" cy="119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276787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Numpy</a:t>
            </a:r>
            <a:r>
              <a:rPr lang="fr-FR" b="1" i="1" dirty="0"/>
              <a:t> </a:t>
            </a:r>
            <a:r>
              <a:rPr lang="fr-FR" dirty="0"/>
              <a:t>est un </a:t>
            </a:r>
            <a:r>
              <a:rPr lang="fr-FR" b="1" dirty="0"/>
              <a:t>ensemble de classes </a:t>
            </a:r>
            <a:r>
              <a:rPr lang="fr-FR" dirty="0"/>
              <a:t>avec leurs attributs et méthodes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7126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Classes et objets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B0_3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64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Classe</a:t>
            </a:r>
            <a:r>
              <a:rPr lang="fr-FR" sz="2000" dirty="0"/>
              <a:t> : rassemblement de différents </a:t>
            </a:r>
            <a:r>
              <a:rPr lang="fr-FR" sz="2000" b="1" dirty="0"/>
              <a:t>attributs</a:t>
            </a:r>
            <a:r>
              <a:rPr lang="fr-FR" sz="2000" dirty="0"/>
              <a:t> (état d’un objet) et </a:t>
            </a:r>
            <a:r>
              <a:rPr lang="fr-FR" sz="2000" b="1" dirty="0"/>
              <a:t>méthodes</a:t>
            </a:r>
            <a:r>
              <a:rPr lang="fr-FR" sz="2000" dirty="0"/>
              <a:t> (actions possibles d’un objet)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4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BA09EB-64A4-1E81-5B3A-338E21CE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" y="2220751"/>
            <a:ext cx="6750311" cy="34622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D86079A-6EF2-7CE4-3999-FAC855F10BA8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564D49-2219-2F3F-E014-36FDAD769A3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C4168F-5DE7-5326-6D67-E7555E5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D9B3BA-AEA6-1085-4FC3-B34FBD23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7" y="2735935"/>
            <a:ext cx="6430478" cy="22765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6096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513F52-012B-663D-92DF-03EE8E063E1C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EBF61A3-B2AF-CC7F-0AB0-4ECBB5A2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74ABD6-8234-F5A7-FE8B-F5F1F3489EF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B0_31_classe_simple_redefinition.py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5585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78AEA6-2CEB-A25F-CD09-8848D4696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" y="2236286"/>
            <a:ext cx="7750432" cy="3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694F4C-198C-A50E-E7E0-F7868BFC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82" y="2506625"/>
            <a:ext cx="3673451" cy="646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44459B-6AB1-FC2F-52FB-F6173BDFD56F}"/>
              </a:ext>
            </a:extLst>
          </p:cNvPr>
          <p:cNvSpPr txBox="1"/>
          <p:nvPr/>
        </p:nvSpPr>
        <p:spPr>
          <a:xfrm>
            <a:off x="2702794" y="3806870"/>
            <a:ext cx="558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Garfield ] born in 2000</a:t>
            </a:r>
          </a:p>
          <a:p>
            <a:r>
              <a:rPr lang="en-US" sz="1600" dirty="0"/>
              <a:t>        [ Garfield ] is moving</a:t>
            </a:r>
          </a:p>
          <a:p>
            <a:r>
              <a:rPr lang="en-US" sz="1600" dirty="0"/>
              <a:t>        [ Garfield ] is saying ...</a:t>
            </a:r>
          </a:p>
          <a:p>
            <a:r>
              <a:rPr lang="en-US" sz="1600" dirty="0"/>
              <a:t>Animal/CAT [ </a:t>
            </a:r>
            <a:r>
              <a:rPr lang="en-US" sz="1600" dirty="0" err="1"/>
              <a:t>Tigrou</a:t>
            </a:r>
            <a:r>
              <a:rPr lang="en-US" sz="1600" dirty="0"/>
              <a:t> ] born in 2000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 ] is moving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 ] is saying </a:t>
            </a:r>
            <a:r>
              <a:rPr lang="en-US" sz="1600" dirty="0" err="1"/>
              <a:t>Miaouh</a:t>
            </a:r>
            <a:endParaRPr lang="en-US" sz="1600" dirty="0"/>
          </a:p>
          <a:p>
            <a:r>
              <a:rPr lang="en-US" sz="1600" dirty="0"/>
              <a:t>Animal/DOG [ Ralph ] born in 2012</a:t>
            </a:r>
          </a:p>
          <a:p>
            <a:r>
              <a:rPr lang="en-US" sz="1600" dirty="0"/>
              <a:t>        [ Ralph ] is moving</a:t>
            </a:r>
          </a:p>
          <a:p>
            <a:r>
              <a:rPr lang="en-US" sz="1600" dirty="0"/>
              <a:t>        [ Ralph ] is saying </a:t>
            </a:r>
            <a:r>
              <a:rPr lang="en-US" sz="1600" dirty="0" err="1"/>
              <a:t>Wouaf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747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344226" cy="3694176"/>
          </a:xfrm>
        </p:spPr>
        <p:txBody>
          <a:bodyPr/>
          <a:lstStyle/>
          <a:p>
            <a:r>
              <a:rPr lang="fr-FR" dirty="0"/>
              <a:t>Mise en œuvre informatique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0" y="3762167"/>
            <a:ext cx="4873700" cy="211875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D885C64-E2BC-CBB0-EEDE-062889DD0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862" y="2220930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8029399" y="6596390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Et avec Python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734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une méthode de 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27072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CCEE1C-7657-3A68-2741-60D43D501772}"/>
              </a:ext>
            </a:extLst>
          </p:cNvPr>
          <p:cNvSpPr txBox="1"/>
          <p:nvPr/>
        </p:nvSpPr>
        <p:spPr>
          <a:xfrm>
            <a:off x="7272069" y="6596390"/>
            <a:ext cx="49199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https://numpy.org/doc/stable/reference/generated/numpy.ndarray.html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une méthode de 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2559" y="3685498"/>
            <a:ext cx="55151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i="1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b="1" dirty="0" err="1">
                <a:solidFill>
                  <a:srgbClr val="002060"/>
                </a:solidFill>
              </a:rPr>
              <a:t>numpy.ndarray</a:t>
            </a:r>
            <a:r>
              <a:rPr lang="en-US" dirty="0"/>
              <a:t>(shape, </a:t>
            </a:r>
            <a:r>
              <a:rPr lang="en-US" dirty="0" err="1"/>
              <a:t>dtype</a:t>
            </a:r>
            <a:r>
              <a:rPr lang="en-US" dirty="0"/>
              <a:t>=float, buffer=None, offset=0, strides=None, order=None)</a:t>
            </a:r>
          </a:p>
          <a:p>
            <a:endParaRPr lang="en-US" dirty="0"/>
          </a:p>
          <a:p>
            <a:pPr algn="just"/>
            <a:r>
              <a:rPr lang="en-US" sz="1600" dirty="0"/>
              <a:t>An array object represents a multidimensional, homogeneous array of fixed-size items. An associated data-type object describes the format of each element in the array (its byte-order, how many bytes it occupies in memory, whether it is an integer, a floating point number, or something else, etc.)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6232584" y="3624584"/>
            <a:ext cx="99203" cy="286052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2028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/>
              <a:t>Que représentent ces différentes syntaxes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une méthode de 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909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C’est quoi cette syntaxe ???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numpy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([1, 2, 3])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7" y="4153245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 err="1"/>
              <a:t>array</a:t>
            </a:r>
            <a:r>
              <a:rPr lang="fr-FR" dirty="0"/>
              <a:t> est une méthode de la bibliothèque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b="1" dirty="0"/>
              <a:t>type</a:t>
            </a:r>
            <a:r>
              <a:rPr lang="fr-FR" dirty="0"/>
              <a:t>( </a:t>
            </a:r>
            <a:r>
              <a:rPr lang="fr-FR" i="1" dirty="0"/>
              <a:t>v</a:t>
            </a:r>
            <a:r>
              <a:rPr lang="fr-FR" dirty="0"/>
              <a:t> )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v.</a:t>
            </a:r>
            <a:r>
              <a:rPr lang="fr-FR" b="1" dirty="0" err="1"/>
              <a:t>max</a:t>
            </a:r>
            <a:r>
              <a:rPr lang="fr-FR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 </a:t>
            </a:r>
            <a:r>
              <a:rPr lang="fr-FR" dirty="0" err="1"/>
              <a:t>v.</a:t>
            </a:r>
            <a:r>
              <a:rPr lang="fr-FR" b="1" i="1" dirty="0" err="1"/>
              <a:t>shape</a:t>
            </a:r>
            <a:r>
              <a:rPr lang="fr-FR" dirty="0"/>
              <a:t> 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4153243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une méthode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flottant ou un entier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8" y="531890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max</a:t>
            </a:r>
            <a:r>
              <a:rPr lang="fr-FR" dirty="0"/>
              <a:t> est un attribut de la classe </a:t>
            </a:r>
            <a:r>
              <a:rPr lang="fr-FR" b="1" dirty="0" err="1"/>
              <a:t>ndarray</a:t>
            </a:r>
            <a:r>
              <a:rPr lang="fr-FR" b="1" dirty="0"/>
              <a:t> </a:t>
            </a:r>
            <a:r>
              <a:rPr lang="fr-FR" sz="1400" dirty="0"/>
              <a:t>qui retourne un </a:t>
            </a:r>
            <a:r>
              <a:rPr lang="fr-FR" sz="1400" b="1" i="1" dirty="0" err="1"/>
              <a:t>Tuple</a:t>
            </a:r>
            <a:r>
              <a:rPr lang="fr-FR" sz="1400" dirty="0"/>
              <a:t> de nombres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1391036" y="5349681"/>
            <a:ext cx="4197096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v</a:t>
            </a:r>
            <a:r>
              <a:rPr lang="fr-FR" dirty="0"/>
              <a:t> est un objet de type </a:t>
            </a:r>
            <a:r>
              <a:rPr lang="fr-FR" b="1" dirty="0" err="1"/>
              <a:t>ndarray</a:t>
            </a:r>
            <a:r>
              <a:rPr lang="fr-FR" dirty="0"/>
              <a:t> </a:t>
            </a:r>
            <a:r>
              <a:rPr lang="fr-FR" sz="1400" dirty="0"/>
              <a:t>(dont la définition est donnée dans la bibliothèque </a:t>
            </a:r>
            <a:r>
              <a:rPr lang="fr-FR" sz="1400" dirty="0" err="1"/>
              <a:t>Numpy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986324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146</TotalTime>
  <Words>968</Words>
  <Application>Microsoft Office PowerPoint</Application>
  <PresentationFormat>Grand écran</PresentationFormat>
  <Paragraphs>127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Calibri</vt:lpstr>
      <vt:lpstr>AccentBoxVTI</vt:lpstr>
      <vt:lpstr>Un monde d’objets</vt:lpstr>
      <vt:lpstr>Un monde d’objets</vt:lpstr>
      <vt:lpstr>Un monde d’objets informatiques</vt:lpstr>
      <vt:lpstr>Et avec Python 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C’est quoi cette syntaxe ???</vt:lpstr>
      <vt:lpstr>Classes et objets en Python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de classes héritées</vt:lpstr>
      <vt:lpstr>Exemple de classes héritées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77</cp:revision>
  <dcterms:created xsi:type="dcterms:W3CDTF">2023-04-08T12:37:13Z</dcterms:created>
  <dcterms:modified xsi:type="dcterms:W3CDTF">2024-01-21T11:01:31Z</dcterms:modified>
</cp:coreProperties>
</file>