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"/>
  </p:notesMasterIdLst>
  <p:sldIdLst>
    <p:sldId id="256" r:id="rId2"/>
    <p:sldId id="320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002060"/>
    <a:srgbClr val="D6B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3DEF-6AE8-B975-3D94-E4C5AF58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61CD8D-BA2A-34BF-A492-F15A03BA3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5467A-CD10-A9BF-0EEF-D6D22934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AA4A3-C334-3AC4-9B25-488EE3349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2581-E32B-248A-6EF5-8AF6D8C2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781F24-39CC-7D81-8BCB-1714B2BA1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B9564A-2BD2-54A1-C3C1-B4C70B258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04FF3-D1D4-AB8F-25E1-6D90B3105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58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2A08A-350A-6C63-4CD4-F9F8EFB7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33E99E-D2C9-242B-D61B-E422D5B09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3B39BF-EB77-4DC9-F3C8-CCCEFC34F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79EA6-7F9C-5FE8-04D5-55DD04BB5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96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 err="1"/>
              <a:t>Détramage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E85BC-4EC6-68AE-673A-DB0EFDBD3520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280E2-A3F0-03CB-7863-26E43FDFAAC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DA644-EC8C-61FE-90A2-778EF2B7DF36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B992C-31E5-6213-5092-4CCBE55F2B39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70ED0-474D-9648-552F-CF79EB8C490D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B33F-119B-3F1B-F6FF-1B69419C6403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75922-835C-241C-709B-AB12BD7E173C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7F968-D1E2-15AA-9E7A-58F30CD84152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40186-9013-1F9D-7EA1-44560C103898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E83FC-64FA-353E-D05A-9B1F5F5F25C8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B135E-EF9B-D1F5-E612-5F0F278D99FE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7F23C-EF65-9DE8-7387-640B14B54474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CF90D-44C0-BB2F-D938-BCC20C548A91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D3722-DE00-706C-1FEF-87BE444AB70F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DCA5EE-EC8C-762E-F627-A72AA8861359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BFF83E-CD23-C05E-0C43-DDC2DBC90EAF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CB116D-1016-8888-8DA0-C2E41081E8B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F2A7E-C2C5-8E04-1F92-9CF79CBD9578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3255-D3A1-E9EE-75F7-8CF981A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BE0EC6-6A12-2CB4-7DD8-89ED894F2FD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4DA90-1A67-8BAB-2941-7382D814332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 err="1"/>
              <a:t>Détramage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7985-68A5-A169-8C99-8AF0E138E86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E2E9F7-41F0-0DAE-0C56-14406819A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2F39415-3E21-0455-CB07-DAB7BDD797FA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 / </a:t>
            </a:r>
            <a:r>
              <a:rPr lang="fr-FR" sz="1600" dirty="0" err="1">
                <a:solidFill>
                  <a:schemeClr val="tx1"/>
                </a:solidFill>
              </a:rPr>
              <a:t>Détramage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D061B-661D-E3BA-264D-1A173A890CC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2 séances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BC69B-9407-C284-5271-2EFCA0D64B62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B308B-A0ED-EE71-101C-399C83BDB167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1AEDD3-1185-3F17-602B-541D15EE942F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71019-338B-2DC6-52EA-B5A48F5182A4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644267-393D-B72B-8EF1-30F3F59D7AA1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22A4F5-BE04-F25B-4CB3-05D5BEF601FC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ED91B5-BE1C-D3CA-FAB2-412C0BAD0598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BC9BF7-180C-22BC-170E-AF0C8AFA251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2D5D26-4B21-EAC1-D3F5-ABAFA0E2AE3B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0DDE9-FC92-C570-DB5D-40DE4A3368ED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06338-9AA8-6D22-5C2B-DB60D4F1AA51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680B4-62D4-F9AD-A399-A6BA6E5C7B83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30758-02C8-FA58-8ECE-950D797F8E15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EF5CFC-20F7-1C5F-0709-5D171093047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63D6CB-30C5-F0F8-78BF-360645DF63F0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6D69D5-9D1A-F869-7CC7-6C4B5543048D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9FC1-32A2-CAD0-B29E-DCC63FB8FBD8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64479B-77F9-1529-726F-721AEE16CD00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AB322B9-0F39-EE43-4CCA-52C6C306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2" y="2894315"/>
            <a:ext cx="3550081" cy="30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A3D8E6-C8B8-6856-DAC8-6580EFDD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58" y="4413612"/>
            <a:ext cx="1528731" cy="10522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251B287-7234-881E-5966-4C7CECD1ACB6}"/>
              </a:ext>
            </a:extLst>
          </p:cNvPr>
          <p:cNvSpPr txBox="1"/>
          <p:nvPr/>
        </p:nvSpPr>
        <p:spPr>
          <a:xfrm>
            <a:off x="4690532" y="29556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Génération de trames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728F71-78AE-5DFD-CEC6-C0D2FC7F15A9}"/>
              </a:ext>
            </a:extLst>
          </p:cNvPr>
          <p:cNvSpPr txBox="1"/>
          <p:nvPr/>
        </p:nvSpPr>
        <p:spPr>
          <a:xfrm>
            <a:off x="4714653" y="328787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 de FFT sur des images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159CD72-1E5B-88C6-911A-76A0D508D423}"/>
              </a:ext>
            </a:extLst>
          </p:cNvPr>
          <p:cNvSpPr txBox="1"/>
          <p:nvPr/>
        </p:nvSpPr>
        <p:spPr>
          <a:xfrm>
            <a:off x="4714653" y="363898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Détramage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 / Filtrage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308CCA-C783-2BBB-C9E0-C90E614E9220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Démarche scientifique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Figures pertinentes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Analyse des phénomènes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B0A13303-82A7-BFAF-8697-4E7B3C175658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Simulation des expériences de </a:t>
            </a:r>
            <a:r>
              <a:rPr lang="fr-FR" sz="2000" b="1" dirty="0" err="1">
                <a:solidFill>
                  <a:srgbClr val="0070C0"/>
                </a:solidFill>
              </a:rPr>
              <a:t>détramage</a:t>
            </a:r>
            <a:r>
              <a:rPr lang="fr-FR" sz="2000" b="1" dirty="0">
                <a:solidFill>
                  <a:srgbClr val="0070C0"/>
                </a:solidFill>
              </a:rPr>
              <a:t> / filtrage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2F89-A3F1-ED59-654B-C0CB2C366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6AF40F-1C80-A8CD-F5BF-92351734534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B13FF1-AE11-B561-F1E8-46FF8BAE3A3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Filtrage </a:t>
            </a:r>
            <a:r>
              <a:rPr lang="fr-FR" sz="4000" dirty="0" err="1"/>
              <a:t>Détramage</a:t>
            </a:r>
            <a:r>
              <a:rPr lang="fr-FR" sz="4000" dirty="0"/>
              <a:t> / </a:t>
            </a:r>
            <a:r>
              <a:rPr lang="fr-FR" sz="2400" dirty="0"/>
              <a:t>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0C5A4-8CA7-6356-0A47-2C0A796E3F4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92909E-4414-B439-3FCF-F1D521C873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B74694-1C61-94F6-E059-B1853636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5" y="2009279"/>
            <a:ext cx="8814586" cy="40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B560-C4E1-C072-DD10-4E67B393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7F9D8-8E15-6FB7-719C-99A11CF966B3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97D1B7-7533-B846-2793-C26DDB4D1AB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 err="1"/>
              <a:t>Détramage</a:t>
            </a:r>
            <a:r>
              <a:rPr lang="fr-FR" sz="2400" dirty="0"/>
              <a:t> – Travail à réaliser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46DFC-79D2-C45A-00D5-6902F458B07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09D678-6909-E77F-D0B4-D4BF3452E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033AD43-ACBB-515D-3CDD-BD6D4CF9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2" y="2819812"/>
            <a:ext cx="3056760" cy="26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F287748-99C0-1021-4C3A-6BBA51267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58" y="4413612"/>
            <a:ext cx="1528731" cy="10522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B804B4F-E2F3-DCF4-7AFD-2A6B1F791919}"/>
              </a:ext>
            </a:extLst>
          </p:cNvPr>
          <p:cNvSpPr txBox="1"/>
          <p:nvPr/>
        </p:nvSpPr>
        <p:spPr>
          <a:xfrm>
            <a:off x="4690532" y="29556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Génération de trames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B07380-41FB-4BCA-A1CE-7C6B4E726E15}"/>
              </a:ext>
            </a:extLst>
          </p:cNvPr>
          <p:cNvSpPr txBox="1"/>
          <p:nvPr/>
        </p:nvSpPr>
        <p:spPr>
          <a:xfrm>
            <a:off x="4714653" y="328787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 de FFT sur des images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C02D2B-5325-23CC-BB2A-77FEF4147448}"/>
              </a:ext>
            </a:extLst>
          </p:cNvPr>
          <p:cNvSpPr txBox="1"/>
          <p:nvPr/>
        </p:nvSpPr>
        <p:spPr>
          <a:xfrm>
            <a:off x="4714653" y="363898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Détramage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 / Filtrage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1E13A579-441F-2FFE-258A-529973254C37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Simulation des expériences de </a:t>
            </a:r>
            <a:r>
              <a:rPr lang="fr-FR" sz="2000" b="1" dirty="0" err="1">
                <a:solidFill>
                  <a:srgbClr val="0070C0"/>
                </a:solidFill>
              </a:rPr>
              <a:t>détramage</a:t>
            </a:r>
            <a:r>
              <a:rPr lang="fr-FR" sz="2000" b="1" dirty="0">
                <a:solidFill>
                  <a:srgbClr val="0070C0"/>
                </a:solidFill>
              </a:rPr>
              <a:t> / filtrage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391DFF-A6C2-C225-6510-44A561E1B7A3}"/>
              </a:ext>
            </a:extLst>
          </p:cNvPr>
          <p:cNvSpPr txBox="1"/>
          <p:nvPr/>
        </p:nvSpPr>
        <p:spPr>
          <a:xfrm>
            <a:off x="1183534" y="6232584"/>
            <a:ext cx="885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https://lense.institutoptique.fr/ressources/Annee1/ONIP-FISA/detramage/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C2A8D93-15F5-07D4-EBB2-4CE0E168C007}"/>
              </a:ext>
            </a:extLst>
          </p:cNvPr>
          <p:cNvSpPr txBox="1">
            <a:spLocks/>
          </p:cNvSpPr>
          <p:nvPr/>
        </p:nvSpPr>
        <p:spPr>
          <a:xfrm>
            <a:off x="619125" y="5968763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rgbClr val="0070C0"/>
                </a:solidFill>
              </a:rPr>
              <a:t>Images à traiter / Exemples de codes 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0679369-20D4-7B31-B7AF-37557A4B42EB}"/>
              </a:ext>
            </a:extLst>
          </p:cNvPr>
          <p:cNvSpPr txBox="1">
            <a:spLocks/>
          </p:cNvSpPr>
          <p:nvPr/>
        </p:nvSpPr>
        <p:spPr>
          <a:xfrm>
            <a:off x="588016" y="5322395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F254B-1DFB-A478-B678-0B715B8BA2B7}"/>
              </a:ext>
            </a:extLst>
          </p:cNvPr>
          <p:cNvSpPr/>
          <p:nvPr/>
        </p:nvSpPr>
        <p:spPr>
          <a:xfrm>
            <a:off x="7507870" y="2104967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Ouvrir les 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1674-8970-23FF-6C68-1C3DCA222AD8}"/>
              </a:ext>
            </a:extLst>
          </p:cNvPr>
          <p:cNvSpPr/>
          <p:nvPr/>
        </p:nvSpPr>
        <p:spPr>
          <a:xfrm>
            <a:off x="7507870" y="2459803"/>
            <a:ext cx="4396296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Calculer la FFT des images et l’afficher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A35C1-93E1-63D6-5F8C-D4306E7F19DF}"/>
              </a:ext>
            </a:extLst>
          </p:cNvPr>
          <p:cNvSpPr/>
          <p:nvPr/>
        </p:nvSpPr>
        <p:spPr>
          <a:xfrm>
            <a:off x="7211668" y="1652747"/>
            <a:ext cx="1244269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D1EB5C-36BE-B74C-36FE-7911B2CA9D34}"/>
              </a:ext>
            </a:extLst>
          </p:cNvPr>
          <p:cNvSpPr/>
          <p:nvPr/>
        </p:nvSpPr>
        <p:spPr>
          <a:xfrm>
            <a:off x="7211667" y="3661752"/>
            <a:ext cx="1244269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Détramage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D48EF6-4B7A-5A65-88C6-ABA3926D2576}"/>
              </a:ext>
            </a:extLst>
          </p:cNvPr>
          <p:cNvSpPr/>
          <p:nvPr/>
        </p:nvSpPr>
        <p:spPr>
          <a:xfrm>
            <a:off x="7507870" y="2814903"/>
            <a:ext cx="4396296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Appliquer un masque circulaire sur la FFT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19DBF6-374A-ACEA-A04C-F23B1286B042}"/>
              </a:ext>
            </a:extLst>
          </p:cNvPr>
          <p:cNvSpPr/>
          <p:nvPr/>
        </p:nvSpPr>
        <p:spPr>
          <a:xfrm>
            <a:off x="7507870" y="3174104"/>
            <a:ext cx="4396296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Regénérer l’image filtrée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7690AE-D7AC-DA07-17B8-973EE9D4D529}"/>
              </a:ext>
            </a:extLst>
          </p:cNvPr>
          <p:cNvSpPr/>
          <p:nvPr/>
        </p:nvSpPr>
        <p:spPr>
          <a:xfrm>
            <a:off x="7507870" y="4113111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Ouvrir les images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8A5AB2-ECFA-1320-A970-D52FC919E4FF}"/>
              </a:ext>
            </a:extLst>
          </p:cNvPr>
          <p:cNvSpPr/>
          <p:nvPr/>
        </p:nvSpPr>
        <p:spPr>
          <a:xfrm>
            <a:off x="7507869" y="4465415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Calculer la FFT des images et l’afficher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12938-D463-ADC5-3956-001780025CF3}"/>
              </a:ext>
            </a:extLst>
          </p:cNvPr>
          <p:cNvSpPr/>
          <p:nvPr/>
        </p:nvSpPr>
        <p:spPr>
          <a:xfrm>
            <a:off x="7507869" y="4829571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Générer une trame sinusoïdale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0F033-B917-1C79-C1F5-C5D498E84F91}"/>
              </a:ext>
            </a:extLst>
          </p:cNvPr>
          <p:cNvSpPr/>
          <p:nvPr/>
        </p:nvSpPr>
        <p:spPr>
          <a:xfrm>
            <a:off x="7507868" y="5190725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Calculer la FFT des trames et l’afficher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B57E20-D098-029D-2B2A-6FBD1A99A997}"/>
              </a:ext>
            </a:extLst>
          </p:cNvPr>
          <p:cNvSpPr/>
          <p:nvPr/>
        </p:nvSpPr>
        <p:spPr>
          <a:xfrm>
            <a:off x="7507868" y="5904564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Simuler le principe de </a:t>
            </a:r>
            <a:r>
              <a:rPr lang="fr-FR" sz="1400" dirty="0" err="1"/>
              <a:t>détramage</a:t>
            </a:r>
            <a:endParaRPr lang="fr-FR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AAEC5D-14D4-8E2D-E384-C4991D13AE81}"/>
              </a:ext>
            </a:extLst>
          </p:cNvPr>
          <p:cNvSpPr/>
          <p:nvPr/>
        </p:nvSpPr>
        <p:spPr>
          <a:xfrm>
            <a:off x="7507867" y="5551879"/>
            <a:ext cx="4396295" cy="281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Générer des images tramées</a:t>
            </a:r>
          </a:p>
        </p:txBody>
      </p:sp>
    </p:spTree>
    <p:extLst>
      <p:ext uri="{BB962C8B-B14F-4D97-AF65-F5344CB8AC3E}">
        <p14:creationId xmlns:p14="http://schemas.microsoft.com/office/powerpoint/2010/main" val="25158322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467</TotalTime>
  <Words>197</Words>
  <Application>Microsoft Office PowerPoint</Application>
  <PresentationFormat>Grand écran</PresentationFormat>
  <Paragraphs>63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LMRomanDemi10-Regular</vt:lpstr>
      <vt:lpstr>AccentBoxVTI</vt:lpstr>
      <vt:lpstr>ONIP-2 / FISA   Détramage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198</cp:revision>
  <dcterms:created xsi:type="dcterms:W3CDTF">2023-04-08T12:37:13Z</dcterms:created>
  <dcterms:modified xsi:type="dcterms:W3CDTF">2025-04-29T13:19:22Z</dcterms:modified>
</cp:coreProperties>
</file>