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84" r:id="rId2"/>
    <p:sldId id="265" r:id="rId3"/>
    <p:sldId id="286" r:id="rId4"/>
    <p:sldId id="288" r:id="rId5"/>
    <p:sldId id="287" r:id="rId6"/>
    <p:sldId id="289" r:id="rId7"/>
    <p:sldId id="290" r:id="rId8"/>
    <p:sldId id="291" r:id="rId9"/>
    <p:sldId id="293" r:id="rId10"/>
    <p:sldId id="292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10" r:id="rId26"/>
    <p:sldId id="311" r:id="rId27"/>
  </p:sldIdLst>
  <p:sldSz cx="9144000" cy="6858000" type="screen4x3"/>
  <p:notesSz cx="7104063" cy="102346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60A"/>
    <a:srgbClr val="0A3250"/>
    <a:srgbClr val="3A1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6"/>
  </p:normalViewPr>
  <p:slideViewPr>
    <p:cSldViewPr snapToGrid="0">
      <p:cViewPr varScale="1">
        <p:scale>
          <a:sx n="87" d="100"/>
          <a:sy n="87" d="100"/>
        </p:scale>
        <p:origin x="14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126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806B4C6-F26A-8B4B-81BC-CD58739F55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0EC73B4-A2A8-E04D-A7D9-9B74E067FB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4F47AF6-A099-A84F-9D02-BAD6EE335C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5B5FC19-36DC-7548-9261-14457401D9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0B7E13D-C34C-4598-92E0-A08DD7E36E5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914DF14-393A-8C40-A691-75F94E60FB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B66FFEF-1620-134B-B739-FE65614363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9918709-99C3-44C1-831E-0DE67064EE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A68F92-B09C-7A47-A833-C3C041ED1B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2"/>
            <a:ext cx="5209647" cy="4605576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/>
              <a:t>Cliquez pour modifier les styles du texte du masque</a:t>
            </a:r>
          </a:p>
          <a:p>
            <a:pPr lvl="1"/>
            <a:r>
              <a:rPr lang="fr-FR" altLang="fr-FR" noProof="0"/>
              <a:t>Deuxième niveau</a:t>
            </a:r>
          </a:p>
          <a:p>
            <a:pPr lvl="2"/>
            <a:r>
              <a:rPr lang="fr-FR" altLang="fr-FR" noProof="0"/>
              <a:t>Troisième niveau</a:t>
            </a:r>
          </a:p>
          <a:p>
            <a:pPr lvl="3"/>
            <a:r>
              <a:rPr lang="fr-FR" altLang="fr-FR" noProof="0"/>
              <a:t>Quatrième niveau</a:t>
            </a:r>
          </a:p>
          <a:p>
            <a:pPr lvl="4"/>
            <a:r>
              <a:rPr lang="fr-FR" altLang="fr-FR" noProof="0"/>
              <a:t>Cinquième niveau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7EF9A80-7EF3-2B45-A862-FAF3886005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9C85224-FB66-7541-B08D-60A6AEF56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F0A0EB6-F843-4E12-9C94-C8B9BC04D69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327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26988"/>
            <a:ext cx="2184400" cy="60991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47675" y="26988"/>
            <a:ext cx="6403975" cy="60991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106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7559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1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47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3720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622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509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012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763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D8B5650-D5BD-4445-BED7-95D32AB23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685F6D-F29F-4164-81EF-70F6E5D29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9DE97A75-5814-9940-8366-801C5C6E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596063"/>
            <a:ext cx="406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fld id="{EECF4A27-DA50-4182-9A22-EFDC2191B17D}" type="slidenum">
              <a:rPr lang="fr-FR" altLang="fr-FR" sz="1000" smtClean="0"/>
              <a:pPr algn="r">
                <a:defRPr/>
              </a:pPr>
              <a:t>‹N°›</a:t>
            </a:fld>
            <a:endParaRPr lang="fr-FR" altLang="fr-FR" sz="1000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18861C46-43D7-45FA-864C-5E86AA112E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820863" y="760413"/>
            <a:ext cx="7323137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0" name="Image 1">
            <a:extLst>
              <a:ext uri="{FF2B5EF4-FFF2-40B4-BE49-F238E27FC236}">
                <a16:creationId xmlns:a16="http://schemas.microsoft.com/office/drawing/2014/main" id="{217C0EBA-F557-4BB9-9368-391CDCC5A92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182086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7">
            <a:extLst>
              <a:ext uri="{FF2B5EF4-FFF2-40B4-BE49-F238E27FC236}">
                <a16:creationId xmlns:a16="http://schemas.microsoft.com/office/drawing/2014/main" id="{A75C3EFD-D374-4101-BF8C-A0ADF30A7C9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118225"/>
            <a:ext cx="9155113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2" name="Picture 3">
            <a:extLst>
              <a:ext uri="{FF2B5EF4-FFF2-40B4-BE49-F238E27FC236}">
                <a16:creationId xmlns:a16="http://schemas.microsoft.com/office/drawing/2014/main" id="{96C8E0CF-F1AE-46C9-9700-62B7AD18F5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200775"/>
            <a:ext cx="1327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ZoneTexte 8">
            <a:extLst>
              <a:ext uri="{FF2B5EF4-FFF2-40B4-BE49-F238E27FC236}">
                <a16:creationId xmlns:a16="http://schemas.microsoft.com/office/drawing/2014/main" id="{38A740C9-6A09-CE49-BD94-5307CBEA20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31938" y="6291263"/>
            <a:ext cx="1408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Paris-Saclay</a:t>
            </a:r>
          </a:p>
        </p:txBody>
      </p:sp>
      <p:pic>
        <p:nvPicPr>
          <p:cNvPr id="1034" name="Image 1">
            <a:extLst>
              <a:ext uri="{FF2B5EF4-FFF2-40B4-BE49-F238E27FC236}">
                <a16:creationId xmlns:a16="http://schemas.microsoft.com/office/drawing/2014/main" id="{B7BD1936-C55E-42B4-B597-3339CFEE948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6181725"/>
            <a:ext cx="11525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ZoneTexte 10">
            <a:extLst>
              <a:ext uri="{FF2B5EF4-FFF2-40B4-BE49-F238E27FC236}">
                <a16:creationId xmlns:a16="http://schemas.microsoft.com/office/drawing/2014/main" id="{05641C7E-1874-1149-A1EF-DC9C116AEC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70788" y="6291263"/>
            <a:ext cx="1206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Bordeaux</a:t>
            </a:r>
          </a:p>
        </p:txBody>
      </p:sp>
      <p:sp>
        <p:nvSpPr>
          <p:cNvPr id="1036" name="ZoneTexte 11">
            <a:extLst>
              <a:ext uri="{FF2B5EF4-FFF2-40B4-BE49-F238E27FC236}">
                <a16:creationId xmlns:a16="http://schemas.microsoft.com/office/drawing/2014/main" id="{685F5B17-EFFD-0949-8D12-157E6A034B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45013" y="6291263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r>
              <a:rPr lang="fr-FR" altLang="fr-FR" sz="2000">
                <a:solidFill>
                  <a:srgbClr val="0F2548"/>
                </a:solidFill>
                <a:latin typeface="Calibri" panose="020F0502020204030204" pitchFamily="34" charset="0"/>
              </a:rPr>
              <a:t>Saint-Étienne</a:t>
            </a:r>
          </a:p>
        </p:txBody>
      </p:sp>
      <p:pic>
        <p:nvPicPr>
          <p:cNvPr id="1037" name="Picture 2">
            <a:extLst>
              <a:ext uri="{FF2B5EF4-FFF2-40B4-BE49-F238E27FC236}">
                <a16:creationId xmlns:a16="http://schemas.microsoft.com/office/drawing/2014/main" id="{EBF74078-3974-43EE-B735-1E6D9B97E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20"/>
          <a:stretch>
            <a:fillRect/>
          </a:stretch>
        </p:blipFill>
        <p:spPr bwMode="auto">
          <a:xfrm>
            <a:off x="3465513" y="6165850"/>
            <a:ext cx="115728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5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E436D-44F3-4FE3-A539-8BE61338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444"/>
            <a:ext cx="9144000" cy="685800"/>
          </a:xfrm>
        </p:spPr>
        <p:txBody>
          <a:bodyPr/>
          <a:lstStyle/>
          <a:p>
            <a:pPr algn="ctr">
              <a:defRPr/>
            </a:pPr>
            <a:r>
              <a:rPr lang="fr-FR" sz="2800" dirty="0"/>
              <a:t>Ingénierie Electronique </a:t>
            </a:r>
            <a:br>
              <a:rPr lang="fr-FR" sz="2800" dirty="0"/>
            </a:br>
            <a:r>
              <a:rPr lang="fr-FR" sz="2800" dirty="0"/>
              <a:t>pour le Traitement de l’Information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4F0033E-AD54-4796-98AE-B9A053986ED8}"/>
              </a:ext>
            </a:extLst>
          </p:cNvPr>
          <p:cNvSpPr txBox="1">
            <a:spLocks/>
          </p:cNvSpPr>
          <p:nvPr/>
        </p:nvSpPr>
        <p:spPr bwMode="auto">
          <a:xfrm>
            <a:off x="0" y="2512948"/>
            <a:ext cx="9144000" cy="100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b="0" i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TD5 – S6</a:t>
            </a:r>
            <a:endParaRPr lang="fr-FR" sz="2800" b="0" i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0BF894A-6D24-4ED1-BD3B-FC18FF945AE6}"/>
              </a:ext>
            </a:extLst>
          </p:cNvPr>
          <p:cNvSpPr txBox="1">
            <a:spLocks/>
          </p:cNvSpPr>
          <p:nvPr/>
        </p:nvSpPr>
        <p:spPr bwMode="auto">
          <a:xfrm>
            <a:off x="0" y="5692806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Julien VILLEMEJANE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A616C8F-D20E-4377-8EE1-0B5167D4D7ED}"/>
              </a:ext>
            </a:extLst>
          </p:cNvPr>
          <p:cNvSpPr txBox="1">
            <a:spLocks/>
          </p:cNvSpPr>
          <p:nvPr/>
        </p:nvSpPr>
        <p:spPr bwMode="auto">
          <a:xfrm>
            <a:off x="0" y="3776890"/>
            <a:ext cx="9144000" cy="100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2800" b="0" kern="0" dirty="0">
                <a:solidFill>
                  <a:srgbClr val="FF960A"/>
                </a:solidFill>
                <a:effectLst/>
              </a:rPr>
              <a:t>Corriger un « vrai » système</a:t>
            </a:r>
          </a:p>
        </p:txBody>
      </p: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70E550A-C045-4427-A91D-32F005316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5" y="275484"/>
            <a:ext cx="2240468" cy="92035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073870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TD5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Système asservi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BDFCF2F-1374-4918-8912-7961B2473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9677AA1-174E-442A-98AA-315941718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58" y="2032991"/>
            <a:ext cx="3066171" cy="89283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856670D-57F3-4947-A625-B01309CAE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661" y="4113575"/>
            <a:ext cx="6509339" cy="803898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62B28D6D-2013-4659-BC41-10305726680E}"/>
              </a:ext>
            </a:extLst>
          </p:cNvPr>
          <p:cNvSpPr/>
          <p:nvPr/>
        </p:nvSpPr>
        <p:spPr bwMode="auto">
          <a:xfrm rot="5400000">
            <a:off x="2906893" y="3196688"/>
            <a:ext cx="724882" cy="619024"/>
          </a:xfrm>
          <a:prstGeom prst="rightArrow">
            <a:avLst>
              <a:gd name="adj1" fmla="val 36259"/>
              <a:gd name="adj2" fmla="val 36259"/>
            </a:avLst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5DB01A4-DE75-4DF5-856D-DDF03D8F2EE6}"/>
              </a:ext>
            </a:extLst>
          </p:cNvPr>
          <p:cNvSpPr txBox="1"/>
          <p:nvPr/>
        </p:nvSpPr>
        <p:spPr>
          <a:xfrm>
            <a:off x="2959822" y="4962351"/>
            <a:ext cx="743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960A"/>
                </a:solidFill>
              </a:rPr>
              <a:t>G</a:t>
            </a:r>
            <a:r>
              <a:rPr lang="fr-FR" sz="2000" b="1" baseline="-25000" dirty="0">
                <a:solidFill>
                  <a:srgbClr val="FF960A"/>
                </a:solidFill>
              </a:rPr>
              <a:t>0BF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1ECD173-B1B4-4DFD-BB3B-1B6A94D5E334}"/>
              </a:ext>
            </a:extLst>
          </p:cNvPr>
          <p:cNvSpPr txBox="1"/>
          <p:nvPr/>
        </p:nvSpPr>
        <p:spPr>
          <a:xfrm>
            <a:off x="6691693" y="4962351"/>
            <a:ext cx="835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FF960A"/>
                </a:solidFill>
              </a:rPr>
              <a:t>w</a:t>
            </a:r>
            <a:r>
              <a:rPr lang="fr-FR" sz="2000" b="1" baseline="-25000" dirty="0" err="1">
                <a:solidFill>
                  <a:srgbClr val="FF960A"/>
                </a:solidFill>
              </a:rPr>
              <a:t>CBF</a:t>
            </a:r>
            <a:endParaRPr lang="fr-FR" sz="2000" b="1" baseline="-25000" dirty="0">
              <a:solidFill>
                <a:srgbClr val="FF960A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696C086-655B-4156-987D-1DD7EE54042C}"/>
              </a:ext>
            </a:extLst>
          </p:cNvPr>
          <p:cNvSpPr txBox="1"/>
          <p:nvPr/>
        </p:nvSpPr>
        <p:spPr>
          <a:xfrm>
            <a:off x="4974590" y="4962351"/>
            <a:ext cx="835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FF960A"/>
                </a:solidFill>
              </a:rPr>
              <a:t>m</a:t>
            </a:r>
            <a:r>
              <a:rPr lang="fr-FR" sz="2000" b="1" baseline="-25000" dirty="0" err="1">
                <a:solidFill>
                  <a:srgbClr val="FF960A"/>
                </a:solidFill>
              </a:rPr>
              <a:t>BF</a:t>
            </a:r>
            <a:endParaRPr lang="fr-FR" sz="2000" b="1" baseline="-25000" dirty="0">
              <a:solidFill>
                <a:srgbClr val="FF960A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4676C2A-4050-44E8-A357-7C28197D6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7859" y="5728994"/>
            <a:ext cx="647700" cy="2381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719AA4A-A1D8-4827-B74C-E29C6986F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7075" y="5709944"/>
            <a:ext cx="704850" cy="2571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7CCBBBC-A794-4A09-B9C2-4D8C62146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4272" y="5704628"/>
            <a:ext cx="4762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0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TD5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Système asservi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BDFCF2F-1374-4918-8912-7961B2473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9677AA1-174E-442A-98AA-315941718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58" y="2032991"/>
            <a:ext cx="3066171" cy="892832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62B28D6D-2013-4659-BC41-10305726680E}"/>
              </a:ext>
            </a:extLst>
          </p:cNvPr>
          <p:cNvSpPr/>
          <p:nvPr/>
        </p:nvSpPr>
        <p:spPr bwMode="auto">
          <a:xfrm rot="5400000">
            <a:off x="2302542" y="3055589"/>
            <a:ext cx="439413" cy="619024"/>
          </a:xfrm>
          <a:prstGeom prst="rightArrow">
            <a:avLst>
              <a:gd name="adj1" fmla="val 36259"/>
              <a:gd name="adj2" fmla="val 36259"/>
            </a:avLst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611A12A-9999-43A2-B119-1CB1FDCA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99" y="3905711"/>
            <a:ext cx="3543300" cy="22002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DC001FB-D3AF-4CD9-99B3-5DA7128C9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165" y="3686140"/>
            <a:ext cx="4773185" cy="238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76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TD5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Système asservi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81FCA7-3928-4345-B682-A514858CD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6" y="1959777"/>
            <a:ext cx="8229600" cy="41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8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TD5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362020" y="2147777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" y="2724150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2" y="2484212"/>
            <a:ext cx="31337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5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TD5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362020" y="2147777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" y="2724150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2" y="2484212"/>
            <a:ext cx="3133725" cy="295275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8B7699B-C9D6-48D3-93DA-B512A8C7FC43}"/>
              </a:ext>
            </a:extLst>
          </p:cNvPr>
          <p:cNvCxnSpPr>
            <a:cxnSpLocks/>
          </p:cNvCxnSpPr>
          <p:nvPr/>
        </p:nvCxnSpPr>
        <p:spPr bwMode="auto">
          <a:xfrm flipH="1">
            <a:off x="1954154" y="2147777"/>
            <a:ext cx="3407866" cy="19223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A3ED391-2926-4EFF-ACBC-E1F68A40805D}"/>
              </a:ext>
            </a:extLst>
          </p:cNvPr>
          <p:cNvCxnSpPr>
            <a:cxnSpLocks/>
          </p:cNvCxnSpPr>
          <p:nvPr/>
        </p:nvCxnSpPr>
        <p:spPr bwMode="auto">
          <a:xfrm flipH="1">
            <a:off x="1954153" y="2676125"/>
            <a:ext cx="3407867" cy="33358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86E9BF2-6003-4ABC-87C1-807EA9BB6204}"/>
              </a:ext>
            </a:extLst>
          </p:cNvPr>
          <p:cNvCxnSpPr>
            <a:cxnSpLocks/>
          </p:cNvCxnSpPr>
          <p:nvPr/>
        </p:nvCxnSpPr>
        <p:spPr bwMode="auto">
          <a:xfrm>
            <a:off x="5679041" y="2676125"/>
            <a:ext cx="967245" cy="33443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841D3A4-ECD2-437F-9FA6-647458CCE46F}"/>
              </a:ext>
            </a:extLst>
          </p:cNvPr>
          <p:cNvCxnSpPr>
            <a:cxnSpLocks/>
          </p:cNvCxnSpPr>
          <p:nvPr/>
        </p:nvCxnSpPr>
        <p:spPr bwMode="auto">
          <a:xfrm>
            <a:off x="5679041" y="2147777"/>
            <a:ext cx="967245" cy="19545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C30494D5-7875-4E95-B188-F04CEE32D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153" y="4065625"/>
            <a:ext cx="4788448" cy="19223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599D08C-602C-4551-A371-D7AA63E65B95}"/>
              </a:ext>
            </a:extLst>
          </p:cNvPr>
          <p:cNvSpPr/>
          <p:nvPr/>
        </p:nvSpPr>
        <p:spPr bwMode="auto">
          <a:xfrm>
            <a:off x="1954153" y="4070096"/>
            <a:ext cx="4692133" cy="1941919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544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TD5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362020" y="2147777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" y="2724150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2" y="2484212"/>
            <a:ext cx="3133725" cy="295275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8B7699B-C9D6-48D3-93DA-B512A8C7FC43}"/>
              </a:ext>
            </a:extLst>
          </p:cNvPr>
          <p:cNvCxnSpPr>
            <a:cxnSpLocks/>
          </p:cNvCxnSpPr>
          <p:nvPr/>
        </p:nvCxnSpPr>
        <p:spPr bwMode="auto">
          <a:xfrm flipH="1">
            <a:off x="1954154" y="2147777"/>
            <a:ext cx="3407866" cy="19223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A3ED391-2926-4EFF-ACBC-E1F68A40805D}"/>
              </a:ext>
            </a:extLst>
          </p:cNvPr>
          <p:cNvCxnSpPr>
            <a:cxnSpLocks/>
          </p:cNvCxnSpPr>
          <p:nvPr/>
        </p:nvCxnSpPr>
        <p:spPr bwMode="auto">
          <a:xfrm flipH="1">
            <a:off x="1954153" y="2676125"/>
            <a:ext cx="3407867" cy="33358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86E9BF2-6003-4ABC-87C1-807EA9BB6204}"/>
              </a:ext>
            </a:extLst>
          </p:cNvPr>
          <p:cNvCxnSpPr>
            <a:cxnSpLocks/>
          </p:cNvCxnSpPr>
          <p:nvPr/>
        </p:nvCxnSpPr>
        <p:spPr bwMode="auto">
          <a:xfrm>
            <a:off x="5679041" y="2676125"/>
            <a:ext cx="967245" cy="33443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841D3A4-ECD2-437F-9FA6-647458CCE46F}"/>
              </a:ext>
            </a:extLst>
          </p:cNvPr>
          <p:cNvCxnSpPr>
            <a:cxnSpLocks/>
          </p:cNvCxnSpPr>
          <p:nvPr/>
        </p:nvCxnSpPr>
        <p:spPr bwMode="auto">
          <a:xfrm>
            <a:off x="5679041" y="2147777"/>
            <a:ext cx="967245" cy="19545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C30494D5-7875-4E95-B188-F04CEE32D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153" y="4065625"/>
            <a:ext cx="4788448" cy="19223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599D08C-602C-4551-A371-D7AA63E65B95}"/>
              </a:ext>
            </a:extLst>
          </p:cNvPr>
          <p:cNvSpPr/>
          <p:nvPr/>
        </p:nvSpPr>
        <p:spPr bwMode="auto">
          <a:xfrm>
            <a:off x="1954153" y="4070096"/>
            <a:ext cx="4692133" cy="1941919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6169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TD5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362020" y="2147777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" y="2724150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2" y="2484212"/>
            <a:ext cx="3133725" cy="295275"/>
          </a:xfrm>
          <a:prstGeom prst="rect">
            <a:avLst/>
          </a:prstGeom>
        </p:spPr>
      </p:pic>
      <p:sp>
        <p:nvSpPr>
          <p:cNvPr id="9" name="Parallélogramme 8">
            <a:extLst>
              <a:ext uri="{FF2B5EF4-FFF2-40B4-BE49-F238E27FC236}">
                <a16:creationId xmlns:a16="http://schemas.microsoft.com/office/drawing/2014/main" id="{EABFD2AB-D067-4415-BAF7-F7686621588B}"/>
              </a:ext>
            </a:extLst>
          </p:cNvPr>
          <p:cNvSpPr/>
          <p:nvPr/>
        </p:nvSpPr>
        <p:spPr bwMode="auto">
          <a:xfrm>
            <a:off x="2102073" y="2852337"/>
            <a:ext cx="682737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Parallélogramme 19">
            <a:extLst>
              <a:ext uri="{FF2B5EF4-FFF2-40B4-BE49-F238E27FC236}">
                <a16:creationId xmlns:a16="http://schemas.microsoft.com/office/drawing/2014/main" id="{2CD462B5-E821-4FE4-BE88-ACF1B936414A}"/>
              </a:ext>
            </a:extLst>
          </p:cNvPr>
          <p:cNvSpPr/>
          <p:nvPr/>
        </p:nvSpPr>
        <p:spPr bwMode="auto">
          <a:xfrm>
            <a:off x="2858794" y="2850590"/>
            <a:ext cx="639729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01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/>
              <a:t>/ TD12</a:t>
            </a:r>
            <a:endParaRPr lang="fr-FR" sz="2800" b="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362020" y="2147777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" y="2724150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2" y="2484212"/>
            <a:ext cx="3133725" cy="295275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E9EA4985-870E-487C-838A-88F3CE65C096}"/>
              </a:ext>
            </a:extLst>
          </p:cNvPr>
          <p:cNvSpPr/>
          <p:nvPr/>
        </p:nvSpPr>
        <p:spPr bwMode="auto">
          <a:xfrm rot="5400000">
            <a:off x="1892957" y="3661956"/>
            <a:ext cx="439413" cy="619024"/>
          </a:xfrm>
          <a:prstGeom prst="rightArrow">
            <a:avLst>
              <a:gd name="adj1" fmla="val 36259"/>
              <a:gd name="adj2" fmla="val 36259"/>
            </a:avLst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F5DD1A0-1468-4551-964D-20FA82F2C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02" y="4196491"/>
            <a:ext cx="2828925" cy="723900"/>
          </a:xfrm>
          <a:prstGeom prst="rect">
            <a:avLst/>
          </a:prstGeom>
        </p:spPr>
      </p:pic>
      <p:sp>
        <p:nvSpPr>
          <p:cNvPr id="9" name="Parallélogramme 8">
            <a:extLst>
              <a:ext uri="{FF2B5EF4-FFF2-40B4-BE49-F238E27FC236}">
                <a16:creationId xmlns:a16="http://schemas.microsoft.com/office/drawing/2014/main" id="{EABFD2AB-D067-4415-BAF7-F7686621588B}"/>
              </a:ext>
            </a:extLst>
          </p:cNvPr>
          <p:cNvSpPr/>
          <p:nvPr/>
        </p:nvSpPr>
        <p:spPr bwMode="auto">
          <a:xfrm>
            <a:off x="2102073" y="2852337"/>
            <a:ext cx="682737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Parallélogramme 19">
            <a:extLst>
              <a:ext uri="{FF2B5EF4-FFF2-40B4-BE49-F238E27FC236}">
                <a16:creationId xmlns:a16="http://schemas.microsoft.com/office/drawing/2014/main" id="{2CD462B5-E821-4FE4-BE88-ACF1B936414A}"/>
              </a:ext>
            </a:extLst>
          </p:cNvPr>
          <p:cNvSpPr/>
          <p:nvPr/>
        </p:nvSpPr>
        <p:spPr bwMode="auto">
          <a:xfrm>
            <a:off x="2858794" y="2850590"/>
            <a:ext cx="639729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8437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TD5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362020" y="2147777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" y="2724150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2" y="2484212"/>
            <a:ext cx="3133725" cy="295275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E9EA4985-870E-487C-838A-88F3CE65C096}"/>
              </a:ext>
            </a:extLst>
          </p:cNvPr>
          <p:cNvSpPr/>
          <p:nvPr/>
        </p:nvSpPr>
        <p:spPr bwMode="auto">
          <a:xfrm rot="5400000">
            <a:off x="1892957" y="3661956"/>
            <a:ext cx="439413" cy="619024"/>
          </a:xfrm>
          <a:prstGeom prst="rightArrow">
            <a:avLst>
              <a:gd name="adj1" fmla="val 36259"/>
              <a:gd name="adj2" fmla="val 36259"/>
            </a:avLst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F5DD1A0-1468-4551-964D-20FA82F2C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02" y="4196491"/>
            <a:ext cx="2828925" cy="723900"/>
          </a:xfrm>
          <a:prstGeom prst="rect">
            <a:avLst/>
          </a:prstGeom>
        </p:spPr>
      </p:pic>
      <p:sp>
        <p:nvSpPr>
          <p:cNvPr id="9" name="Parallélogramme 8">
            <a:extLst>
              <a:ext uri="{FF2B5EF4-FFF2-40B4-BE49-F238E27FC236}">
                <a16:creationId xmlns:a16="http://schemas.microsoft.com/office/drawing/2014/main" id="{EABFD2AB-D067-4415-BAF7-F7686621588B}"/>
              </a:ext>
            </a:extLst>
          </p:cNvPr>
          <p:cNvSpPr/>
          <p:nvPr/>
        </p:nvSpPr>
        <p:spPr bwMode="auto">
          <a:xfrm>
            <a:off x="2102073" y="2852337"/>
            <a:ext cx="682737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Parallélogramme 19">
            <a:extLst>
              <a:ext uri="{FF2B5EF4-FFF2-40B4-BE49-F238E27FC236}">
                <a16:creationId xmlns:a16="http://schemas.microsoft.com/office/drawing/2014/main" id="{2CD462B5-E821-4FE4-BE88-ACF1B936414A}"/>
              </a:ext>
            </a:extLst>
          </p:cNvPr>
          <p:cNvSpPr/>
          <p:nvPr/>
        </p:nvSpPr>
        <p:spPr bwMode="auto">
          <a:xfrm>
            <a:off x="2858794" y="2850590"/>
            <a:ext cx="639729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838A70FF-704F-4079-9827-7CB644BD587B}"/>
              </a:ext>
            </a:extLst>
          </p:cNvPr>
          <p:cNvSpPr/>
          <p:nvPr/>
        </p:nvSpPr>
        <p:spPr bwMode="auto">
          <a:xfrm>
            <a:off x="904430" y="5256632"/>
            <a:ext cx="439413" cy="619024"/>
          </a:xfrm>
          <a:prstGeom prst="rightArrow">
            <a:avLst>
              <a:gd name="adj1" fmla="val 36259"/>
              <a:gd name="adj2" fmla="val 36259"/>
            </a:avLst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731560E-CC47-48F9-AE8A-6B61AF584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4540" y="5085081"/>
            <a:ext cx="62865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6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TD5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362020" y="2147777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" y="2724150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2" y="2484212"/>
            <a:ext cx="3133725" cy="295275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E9EA4985-870E-487C-838A-88F3CE65C096}"/>
              </a:ext>
            </a:extLst>
          </p:cNvPr>
          <p:cNvSpPr/>
          <p:nvPr/>
        </p:nvSpPr>
        <p:spPr bwMode="auto">
          <a:xfrm rot="5400000">
            <a:off x="1892957" y="3661956"/>
            <a:ext cx="439413" cy="619024"/>
          </a:xfrm>
          <a:prstGeom prst="rightArrow">
            <a:avLst>
              <a:gd name="adj1" fmla="val 36259"/>
              <a:gd name="adj2" fmla="val 36259"/>
            </a:avLst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F5DD1A0-1468-4551-964D-20FA82F2C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02" y="4196491"/>
            <a:ext cx="2828925" cy="723900"/>
          </a:xfrm>
          <a:prstGeom prst="rect">
            <a:avLst/>
          </a:prstGeom>
        </p:spPr>
      </p:pic>
      <p:sp>
        <p:nvSpPr>
          <p:cNvPr id="9" name="Parallélogramme 8">
            <a:extLst>
              <a:ext uri="{FF2B5EF4-FFF2-40B4-BE49-F238E27FC236}">
                <a16:creationId xmlns:a16="http://schemas.microsoft.com/office/drawing/2014/main" id="{EABFD2AB-D067-4415-BAF7-F7686621588B}"/>
              </a:ext>
            </a:extLst>
          </p:cNvPr>
          <p:cNvSpPr/>
          <p:nvPr/>
        </p:nvSpPr>
        <p:spPr bwMode="auto">
          <a:xfrm>
            <a:off x="2102073" y="2852337"/>
            <a:ext cx="682737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Parallélogramme 19">
            <a:extLst>
              <a:ext uri="{FF2B5EF4-FFF2-40B4-BE49-F238E27FC236}">
                <a16:creationId xmlns:a16="http://schemas.microsoft.com/office/drawing/2014/main" id="{2CD462B5-E821-4FE4-BE88-ACF1B936414A}"/>
              </a:ext>
            </a:extLst>
          </p:cNvPr>
          <p:cNvSpPr/>
          <p:nvPr/>
        </p:nvSpPr>
        <p:spPr bwMode="auto">
          <a:xfrm>
            <a:off x="2858794" y="2850590"/>
            <a:ext cx="639729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838A70FF-704F-4079-9827-7CB644BD587B}"/>
              </a:ext>
            </a:extLst>
          </p:cNvPr>
          <p:cNvSpPr/>
          <p:nvPr/>
        </p:nvSpPr>
        <p:spPr bwMode="auto">
          <a:xfrm>
            <a:off x="3240114" y="5109970"/>
            <a:ext cx="439413" cy="619024"/>
          </a:xfrm>
          <a:prstGeom prst="rightArrow">
            <a:avLst>
              <a:gd name="adj1" fmla="val 36259"/>
              <a:gd name="adj2" fmla="val 36259"/>
            </a:avLst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95FFDC0-FCB1-4D99-8C0E-3E843E906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626" y="3825016"/>
            <a:ext cx="29241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0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TD5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Asservissement de la position d’un faisceau LASER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9FC88E3-D8AD-4796-AD0F-0EB9962CD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99" y="1720910"/>
            <a:ext cx="4525257" cy="20304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689AB01-A593-457D-A4F7-2BFFBD63A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46" y="3429000"/>
            <a:ext cx="2840384" cy="254876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478D724-E0F1-4025-8C72-116ED1CC5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163" y="4353886"/>
            <a:ext cx="3817886" cy="125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37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TD5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362020" y="2147777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" y="2724150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2" y="2484212"/>
            <a:ext cx="3133725" cy="295275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E9EA4985-870E-487C-838A-88F3CE65C096}"/>
              </a:ext>
            </a:extLst>
          </p:cNvPr>
          <p:cNvSpPr/>
          <p:nvPr/>
        </p:nvSpPr>
        <p:spPr bwMode="auto">
          <a:xfrm rot="5400000">
            <a:off x="1297161" y="3233383"/>
            <a:ext cx="439413" cy="619024"/>
          </a:xfrm>
          <a:prstGeom prst="rightArrow">
            <a:avLst>
              <a:gd name="adj1" fmla="val 36259"/>
              <a:gd name="adj2" fmla="val 36259"/>
            </a:avLst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Parallélogramme 8">
            <a:extLst>
              <a:ext uri="{FF2B5EF4-FFF2-40B4-BE49-F238E27FC236}">
                <a16:creationId xmlns:a16="http://schemas.microsoft.com/office/drawing/2014/main" id="{EABFD2AB-D067-4415-BAF7-F7686621588B}"/>
              </a:ext>
            </a:extLst>
          </p:cNvPr>
          <p:cNvSpPr/>
          <p:nvPr/>
        </p:nvSpPr>
        <p:spPr bwMode="auto">
          <a:xfrm>
            <a:off x="2102073" y="2852337"/>
            <a:ext cx="682737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Parallélogramme 19">
            <a:extLst>
              <a:ext uri="{FF2B5EF4-FFF2-40B4-BE49-F238E27FC236}">
                <a16:creationId xmlns:a16="http://schemas.microsoft.com/office/drawing/2014/main" id="{2CD462B5-E821-4FE4-BE88-ACF1B936414A}"/>
              </a:ext>
            </a:extLst>
          </p:cNvPr>
          <p:cNvSpPr/>
          <p:nvPr/>
        </p:nvSpPr>
        <p:spPr bwMode="auto">
          <a:xfrm>
            <a:off x="2858794" y="2850590"/>
            <a:ext cx="639729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CDA2CDA-D21F-4705-8DC6-C41437A06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9420" y="3606611"/>
            <a:ext cx="790575" cy="3238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2BA208C-8F3B-4A6C-AD5F-7C75C8677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0749" y="4076482"/>
            <a:ext cx="3327919" cy="192711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19DCFA8-583E-4DAA-AFBD-0A86ABF853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883" y="3634014"/>
            <a:ext cx="781050" cy="25717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5CDA8FD-5E45-4DD4-B369-7669EE1088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9041" y="4158415"/>
            <a:ext cx="3327920" cy="18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28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0BC41EE-BDE5-40BA-BA3D-FE72DCD38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4" y="1612871"/>
            <a:ext cx="5493091" cy="438555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TD5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2748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989033" y="1084522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244" y="3279041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6994" y="3039103"/>
            <a:ext cx="3133725" cy="295275"/>
          </a:xfrm>
          <a:prstGeom prst="rect">
            <a:avLst/>
          </a:prstGeom>
        </p:spPr>
      </p:pic>
      <p:sp>
        <p:nvSpPr>
          <p:cNvPr id="9" name="Parallélogramme 8">
            <a:extLst>
              <a:ext uri="{FF2B5EF4-FFF2-40B4-BE49-F238E27FC236}">
                <a16:creationId xmlns:a16="http://schemas.microsoft.com/office/drawing/2014/main" id="{EABFD2AB-D067-4415-BAF7-F7686621588B}"/>
              </a:ext>
            </a:extLst>
          </p:cNvPr>
          <p:cNvSpPr/>
          <p:nvPr/>
        </p:nvSpPr>
        <p:spPr bwMode="auto">
          <a:xfrm>
            <a:off x="7273265" y="3407228"/>
            <a:ext cx="682737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Parallélogramme 19">
            <a:extLst>
              <a:ext uri="{FF2B5EF4-FFF2-40B4-BE49-F238E27FC236}">
                <a16:creationId xmlns:a16="http://schemas.microsoft.com/office/drawing/2014/main" id="{2CD462B5-E821-4FE4-BE88-ACF1B936414A}"/>
              </a:ext>
            </a:extLst>
          </p:cNvPr>
          <p:cNvSpPr/>
          <p:nvPr/>
        </p:nvSpPr>
        <p:spPr bwMode="auto">
          <a:xfrm>
            <a:off x="8029986" y="3405481"/>
            <a:ext cx="639729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5941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TD5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362020" y="2147777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" y="2724150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2" y="2484212"/>
            <a:ext cx="3133725" cy="295275"/>
          </a:xfrm>
          <a:prstGeom prst="rect">
            <a:avLst/>
          </a:prstGeom>
        </p:spPr>
      </p:pic>
      <p:sp>
        <p:nvSpPr>
          <p:cNvPr id="20" name="Parallélogramme 19">
            <a:extLst>
              <a:ext uri="{FF2B5EF4-FFF2-40B4-BE49-F238E27FC236}">
                <a16:creationId xmlns:a16="http://schemas.microsoft.com/office/drawing/2014/main" id="{2CD462B5-E821-4FE4-BE88-ACF1B936414A}"/>
              </a:ext>
            </a:extLst>
          </p:cNvPr>
          <p:cNvSpPr/>
          <p:nvPr/>
        </p:nvSpPr>
        <p:spPr bwMode="auto">
          <a:xfrm>
            <a:off x="2858794" y="2850590"/>
            <a:ext cx="639729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5468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TD5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362020" y="2147777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" y="2724150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2" y="2484212"/>
            <a:ext cx="3133725" cy="295275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E9EA4985-870E-487C-838A-88F3CE65C096}"/>
              </a:ext>
            </a:extLst>
          </p:cNvPr>
          <p:cNvSpPr/>
          <p:nvPr/>
        </p:nvSpPr>
        <p:spPr bwMode="auto">
          <a:xfrm rot="5400000">
            <a:off x="1892957" y="3661956"/>
            <a:ext cx="439413" cy="619024"/>
          </a:xfrm>
          <a:prstGeom prst="rightArrow">
            <a:avLst>
              <a:gd name="adj1" fmla="val 36259"/>
              <a:gd name="adj2" fmla="val 36259"/>
            </a:avLst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Parallélogramme 19">
            <a:extLst>
              <a:ext uri="{FF2B5EF4-FFF2-40B4-BE49-F238E27FC236}">
                <a16:creationId xmlns:a16="http://schemas.microsoft.com/office/drawing/2014/main" id="{2CD462B5-E821-4FE4-BE88-ACF1B936414A}"/>
              </a:ext>
            </a:extLst>
          </p:cNvPr>
          <p:cNvSpPr/>
          <p:nvPr/>
        </p:nvSpPr>
        <p:spPr bwMode="auto">
          <a:xfrm>
            <a:off x="2858794" y="2850590"/>
            <a:ext cx="639729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C7E017D-0059-41C4-AC17-08EC0802A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77" y="4309515"/>
            <a:ext cx="30765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27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TD5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362020" y="2147777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" y="2724150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2" y="2484212"/>
            <a:ext cx="3133725" cy="295275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E9EA4985-870E-487C-838A-88F3CE65C096}"/>
              </a:ext>
            </a:extLst>
          </p:cNvPr>
          <p:cNvSpPr/>
          <p:nvPr/>
        </p:nvSpPr>
        <p:spPr bwMode="auto">
          <a:xfrm rot="5400000">
            <a:off x="1892957" y="3661956"/>
            <a:ext cx="439413" cy="619024"/>
          </a:xfrm>
          <a:prstGeom prst="rightArrow">
            <a:avLst>
              <a:gd name="adj1" fmla="val 36259"/>
              <a:gd name="adj2" fmla="val 36259"/>
            </a:avLst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Parallélogramme 19">
            <a:extLst>
              <a:ext uri="{FF2B5EF4-FFF2-40B4-BE49-F238E27FC236}">
                <a16:creationId xmlns:a16="http://schemas.microsoft.com/office/drawing/2014/main" id="{2CD462B5-E821-4FE4-BE88-ACF1B936414A}"/>
              </a:ext>
            </a:extLst>
          </p:cNvPr>
          <p:cNvSpPr/>
          <p:nvPr/>
        </p:nvSpPr>
        <p:spPr bwMode="auto">
          <a:xfrm>
            <a:off x="2858794" y="2850590"/>
            <a:ext cx="639729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838A70FF-704F-4079-9827-7CB644BD587B}"/>
              </a:ext>
            </a:extLst>
          </p:cNvPr>
          <p:cNvSpPr/>
          <p:nvPr/>
        </p:nvSpPr>
        <p:spPr bwMode="auto">
          <a:xfrm>
            <a:off x="2359043" y="5242547"/>
            <a:ext cx="439413" cy="619024"/>
          </a:xfrm>
          <a:prstGeom prst="rightArrow">
            <a:avLst>
              <a:gd name="adj1" fmla="val 36259"/>
              <a:gd name="adj2" fmla="val 36259"/>
            </a:avLst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C7E017D-0059-41C4-AC17-08EC0802A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77" y="4309515"/>
            <a:ext cx="3076575" cy="6572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8248830-BF3A-4A03-A75D-185C93486A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0613" y="5085080"/>
            <a:ext cx="5933387" cy="93395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67A9B9C-3D3E-40AD-A76A-D9DEF0B607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968" y="5758763"/>
            <a:ext cx="16954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65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8E102365-DA56-4351-81A8-D35D49EAF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27" y="1503726"/>
            <a:ext cx="5276913" cy="439634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TD5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2748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989033" y="1084522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244" y="3279041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6994" y="3039103"/>
            <a:ext cx="3133725" cy="295275"/>
          </a:xfrm>
          <a:prstGeom prst="rect">
            <a:avLst/>
          </a:prstGeom>
        </p:spPr>
      </p:pic>
      <p:sp>
        <p:nvSpPr>
          <p:cNvPr id="20" name="Parallélogramme 19">
            <a:extLst>
              <a:ext uri="{FF2B5EF4-FFF2-40B4-BE49-F238E27FC236}">
                <a16:creationId xmlns:a16="http://schemas.microsoft.com/office/drawing/2014/main" id="{2CD462B5-E821-4FE4-BE88-ACF1B936414A}"/>
              </a:ext>
            </a:extLst>
          </p:cNvPr>
          <p:cNvSpPr/>
          <p:nvPr/>
        </p:nvSpPr>
        <p:spPr bwMode="auto">
          <a:xfrm>
            <a:off x="8029986" y="3405481"/>
            <a:ext cx="639729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5485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F530239-EC1E-4632-ACA9-678D3370C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28" y="1776043"/>
            <a:ext cx="6014470" cy="432994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TD5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2748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989033" y="1084522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244" y="3279041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6994" y="3039103"/>
            <a:ext cx="3133725" cy="295275"/>
          </a:xfrm>
          <a:prstGeom prst="rect">
            <a:avLst/>
          </a:prstGeom>
        </p:spPr>
      </p:pic>
      <p:sp>
        <p:nvSpPr>
          <p:cNvPr id="20" name="Parallélogramme 19">
            <a:extLst>
              <a:ext uri="{FF2B5EF4-FFF2-40B4-BE49-F238E27FC236}">
                <a16:creationId xmlns:a16="http://schemas.microsoft.com/office/drawing/2014/main" id="{2CD462B5-E821-4FE4-BE88-ACF1B936414A}"/>
              </a:ext>
            </a:extLst>
          </p:cNvPr>
          <p:cNvSpPr/>
          <p:nvPr/>
        </p:nvSpPr>
        <p:spPr bwMode="auto">
          <a:xfrm>
            <a:off x="8029986" y="3405481"/>
            <a:ext cx="639729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494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TD5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Asservissement de la position d’un faisceau LASER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9FC88E3-D8AD-4796-AD0F-0EB9962CD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99" y="1720910"/>
            <a:ext cx="4525257" cy="20304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689AB01-A593-457D-A4F7-2BFFBD63A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46" y="3429000"/>
            <a:ext cx="2840384" cy="254876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478D724-E0F1-4025-8C72-116ED1CC5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163" y="4353886"/>
            <a:ext cx="3817886" cy="125700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9B5C524-6979-4C60-921C-4BD3B0E8E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44" y="1976003"/>
            <a:ext cx="2704635" cy="9349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B291CFB-02CE-4F96-B341-A69197654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8680" y="5726612"/>
            <a:ext cx="1432465" cy="3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3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TD5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Asservissement de la position d’un faisceau LASER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689AB01-A593-457D-A4F7-2BFFBD63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46" y="3429000"/>
            <a:ext cx="2840384" cy="254876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478D724-E0F1-4025-8C72-116ED1CC5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163" y="4353886"/>
            <a:ext cx="3817886" cy="125700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9B5C524-6979-4C60-921C-4BD3B0E8E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44" y="1976003"/>
            <a:ext cx="2704635" cy="9349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B291CFB-02CE-4F96-B341-A69197654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680" y="5726612"/>
            <a:ext cx="1432465" cy="3793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7CAA528-8D7E-4FEE-8796-CC792BFDCE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8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TD5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Réponse à un échelon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453200-1263-472C-BB72-2385EEA9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5" y="2011241"/>
            <a:ext cx="8357940" cy="366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6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TD5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Diagramme de Bode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BD2B9C-0506-4C0F-BE34-A4961FD60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105247"/>
            <a:ext cx="8503244" cy="40007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F8A5971-6014-496D-89E2-1E5BD4DB8732}"/>
              </a:ext>
            </a:extLst>
          </p:cNvPr>
          <p:cNvSpPr txBox="1"/>
          <p:nvPr/>
        </p:nvSpPr>
        <p:spPr>
          <a:xfrm>
            <a:off x="6794205" y="1344395"/>
            <a:ext cx="1722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A3250"/>
                </a:solidFill>
              </a:rPr>
              <a:t>G0 = 40</a:t>
            </a:r>
          </a:p>
          <a:p>
            <a:r>
              <a:rPr lang="fr-FR" dirty="0" err="1">
                <a:solidFill>
                  <a:srgbClr val="0A3250"/>
                </a:solidFill>
              </a:rPr>
              <a:t>fc</a:t>
            </a:r>
            <a:r>
              <a:rPr lang="fr-FR" dirty="0">
                <a:solidFill>
                  <a:srgbClr val="0A3250"/>
                </a:solidFill>
              </a:rPr>
              <a:t> = 55 Hz</a:t>
            </a:r>
          </a:p>
          <a:p>
            <a:r>
              <a:rPr lang="fr-FR" dirty="0">
                <a:solidFill>
                  <a:srgbClr val="0A3250"/>
                </a:solidFill>
              </a:rPr>
              <a:t>m = 0.8</a:t>
            </a:r>
          </a:p>
        </p:txBody>
      </p:sp>
    </p:spTree>
    <p:extLst>
      <p:ext uri="{BB962C8B-B14F-4D97-AF65-F5344CB8AC3E}">
        <p14:creationId xmlns:p14="http://schemas.microsoft.com/office/powerpoint/2010/main" val="246667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TD5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Système asservi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BDFCF2F-1374-4918-8912-7961B2473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7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TD5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Système asservi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BDFCF2F-1374-4918-8912-7961B2473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9677AA1-174E-442A-98AA-315941718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58" y="2032991"/>
            <a:ext cx="3066171" cy="89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9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TD5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Système asservi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BDFCF2F-1374-4918-8912-7961B2473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9677AA1-174E-442A-98AA-315941718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58" y="2032991"/>
            <a:ext cx="3066171" cy="89283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856670D-57F3-4947-A625-B01309CAE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661" y="4113575"/>
            <a:ext cx="6509339" cy="803898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62B28D6D-2013-4659-BC41-10305726680E}"/>
              </a:ext>
            </a:extLst>
          </p:cNvPr>
          <p:cNvSpPr/>
          <p:nvPr/>
        </p:nvSpPr>
        <p:spPr bwMode="auto">
          <a:xfrm rot="5400000">
            <a:off x="2906893" y="3196688"/>
            <a:ext cx="724882" cy="619024"/>
          </a:xfrm>
          <a:prstGeom prst="rightArrow">
            <a:avLst>
              <a:gd name="adj1" fmla="val 36259"/>
              <a:gd name="adj2" fmla="val 36259"/>
            </a:avLst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5001972"/>
      </p:ext>
    </p:extLst>
  </p:cSld>
  <p:clrMapOvr>
    <a:masterClrMapping/>
  </p:clrMapOvr>
</p:sld>
</file>

<file path=ppt/theme/theme1.xml><?xml version="1.0" encoding="utf-8"?>
<a:theme xmlns:a="http://schemas.openxmlformats.org/drawingml/2006/main" name="modèle près 2">
  <a:themeElements>
    <a:clrScheme name="modèle près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̀le près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modèle prè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HD:Users:patrickgeorges:Documents:Données utilisateurs Microsoft:Pièces jointes enregistrées:modèle près 2.pot</Template>
  <TotalTime>3554</TotalTime>
  <Words>530</Words>
  <Application>Microsoft Office PowerPoint</Application>
  <PresentationFormat>Affichage à l'écran (4:3)</PresentationFormat>
  <Paragraphs>124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ＭＳ Ｐゴシック</vt:lpstr>
      <vt:lpstr>Arial</vt:lpstr>
      <vt:lpstr>Calibri</vt:lpstr>
      <vt:lpstr>Century Gothic</vt:lpstr>
      <vt:lpstr>modèle près 2</vt:lpstr>
      <vt:lpstr>Ingénierie Electronique  pour le Traitement de l’Information</vt:lpstr>
      <vt:lpstr>IéTI / TD5</vt:lpstr>
      <vt:lpstr>IéTI / TD5</vt:lpstr>
      <vt:lpstr>IéTI / TD5</vt:lpstr>
      <vt:lpstr>IéTI / TD5</vt:lpstr>
      <vt:lpstr>IéTI / TD5</vt:lpstr>
      <vt:lpstr>IéTI / TD5</vt:lpstr>
      <vt:lpstr>IéTI / TD5</vt:lpstr>
      <vt:lpstr>IéTI / TD5</vt:lpstr>
      <vt:lpstr>IéTI / TD5</vt:lpstr>
      <vt:lpstr>IéTI / TD5</vt:lpstr>
      <vt:lpstr>IéTI / TD5</vt:lpstr>
      <vt:lpstr>IéTI / TD5</vt:lpstr>
      <vt:lpstr>IéTI / TD5</vt:lpstr>
      <vt:lpstr>IéTI / TD5</vt:lpstr>
      <vt:lpstr>IéTI / TD5</vt:lpstr>
      <vt:lpstr>IéTI / TD12</vt:lpstr>
      <vt:lpstr>IéTI / TD5</vt:lpstr>
      <vt:lpstr>IéTI / TD5</vt:lpstr>
      <vt:lpstr>IéTI / TD5</vt:lpstr>
      <vt:lpstr>IéTI / TD5</vt:lpstr>
      <vt:lpstr>IéTI / TD5</vt:lpstr>
      <vt:lpstr>IéTI / TD5</vt:lpstr>
      <vt:lpstr>IéTI / TD5</vt:lpstr>
      <vt:lpstr>IéTI / TD5</vt:lpstr>
      <vt:lpstr>IéTI / TD5</vt:lpstr>
    </vt:vector>
  </TitlesOfParts>
  <Company>Laboratoire Charles Fabry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CeTI_PedagogieS5</dc:title>
  <dc:creator>Julien Villemejane</dc:creator>
  <cp:lastModifiedBy>Julien VILLEMEJANE</cp:lastModifiedBy>
  <cp:revision>698</cp:revision>
  <cp:lastPrinted>2005-06-25T14:45:45Z</cp:lastPrinted>
  <dcterms:created xsi:type="dcterms:W3CDTF">2006-10-19T10:21:37Z</dcterms:created>
  <dcterms:modified xsi:type="dcterms:W3CDTF">2024-05-15T05:58:41Z</dcterms:modified>
</cp:coreProperties>
</file>