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88F93-9BE4-DB2B-2EB9-3F155DCFB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C2170F-E777-8F77-57E3-21AA8BFE4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67A2C-103A-FF78-25DE-45102528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CAAF7-277F-E5B3-8BD6-30453214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CBEFAE-5BEE-5EE8-6FA9-B23CE709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B0EDE-6FA6-8592-BD2B-52501D7A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98762A-0C13-3993-B65B-A1340F3A7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63FA5E-7E70-3474-237D-4CBD711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3CCDA-F0F2-7923-427D-5481E1BB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80F1B-AA82-6A28-64EF-E0C070C5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24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8B1FC0-8600-3EC8-B1C1-D724C7997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7B0313-F6A5-F736-DE90-EA89964F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8035B2-60DA-28C9-0509-D967D03F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48F6E-F2A4-41A5-EA4E-E28F48A9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82B84-3DE8-41C2-9CF7-1059C416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28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91C24-F496-94D2-6463-3F306F49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073DA9-36D2-297D-72B8-4772DBA83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838954-EAAB-EC31-EFCE-EAB37254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CEAE4-ADDA-AB9C-B412-B5AC11F9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3E8F76-519C-BD28-01EB-D22C6127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23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02A7F-710E-3563-E66C-D649D344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6DDE3-19A4-BB4A-7311-00F27D0BC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0B1091-4DEE-C3E6-A68E-ADB00B26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E8FC2-B5A2-094F-5690-1C52EE5F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73F77D-B98D-2127-218C-943FF0BF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17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08B38-778D-F746-E20E-903E836A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48809-35B1-8228-4D21-2657C4460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826D9C-9789-604A-6734-7A74DCDE7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B31B64-59BE-77B2-8D96-B2BA7CE4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297E56-A443-5DBE-6DD9-D0AC9CC0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857093-6CCA-31A3-8C8D-711629EA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69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5290B-A70C-F7AB-18E0-4769E4BF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DD69C-EDBC-1F57-45F4-9889759A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AF5584-2BFB-B256-DB45-E4DAD0B34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30D538-79E3-812D-75EB-E3D158B96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45980F-8A0F-73A4-25C2-41B43CDB9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C1D6AA-D081-C633-CBC5-94D6077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605C2C-0379-FE40-A83B-31F6F427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C8CEF7-DDE1-710A-53DD-1DA40E0D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27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0E562-3C00-94D5-7390-032E94B7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4D7BC1-48B5-C5E8-7EA9-C4FBC9CA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A259CF-6FBD-1D94-C549-6439C16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026E2B-CBFE-68F0-E4E6-3F209EA8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1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7899B7-C047-C34D-35EA-6667DF84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E8C369-8966-284C-D7CC-0FA2AF5F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64DD9D-6935-94CA-28A3-368961AC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70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27746-94A7-590E-1142-1E85E93B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E5832-EACF-5DA4-712B-540B62B59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1317CF-97BC-77F5-9257-BCE754115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D47C56-9473-9EBC-2B40-95CE35F4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C93A77-BCC5-DC3D-D7C2-D9341DE6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FB8F39-716C-3753-F6F1-6640EF9E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3B267-920F-B413-265D-BD31532C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9E71E00-755D-DEE9-85FF-A7770C9A2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F9703C-8842-0FE7-3A50-EA4C481E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A4A51B-22CB-DCE3-D4A7-8191BE63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34B32-0C70-E46B-DFBB-37454D60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9C98A3-7FF2-14A0-A9D3-16C9D06E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90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F26574-5859-B896-CE21-CCFC217C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53915E-C825-9A9C-9EA9-91AD0970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2F037-8168-FA8C-73CC-04FDA7B0C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092E52-95BB-4AA9-8C1E-8B7C8336041E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D46DD7-4E1D-469B-405F-7F2B31F51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9167E8-1183-3026-59C6-84A651932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01818-5FBE-4A1E-B20C-3D3692D46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3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72BA561-677F-825E-93AE-888B9C111E6F}"/>
              </a:ext>
            </a:extLst>
          </p:cNvPr>
          <p:cNvSpPr/>
          <p:nvPr/>
        </p:nvSpPr>
        <p:spPr>
          <a:xfrm>
            <a:off x="1399030" y="466344"/>
            <a:ext cx="4919474" cy="2862069"/>
          </a:xfrm>
          <a:custGeom>
            <a:avLst/>
            <a:gdLst>
              <a:gd name="connsiteX0" fmla="*/ 0 w 4142232"/>
              <a:gd name="connsiteY0" fmla="*/ 768096 h 996696"/>
              <a:gd name="connsiteX1" fmla="*/ 45720 w 4142232"/>
              <a:gd name="connsiteY1" fmla="*/ 777240 h 996696"/>
              <a:gd name="connsiteX2" fmla="*/ 329184 w 4142232"/>
              <a:gd name="connsiteY2" fmla="*/ 740664 h 996696"/>
              <a:gd name="connsiteX3" fmla="*/ 393192 w 4142232"/>
              <a:gd name="connsiteY3" fmla="*/ 722376 h 996696"/>
              <a:gd name="connsiteX4" fmla="*/ 548640 w 4142232"/>
              <a:gd name="connsiteY4" fmla="*/ 621792 h 996696"/>
              <a:gd name="connsiteX5" fmla="*/ 566928 w 4142232"/>
              <a:gd name="connsiteY5" fmla="*/ 594360 h 996696"/>
              <a:gd name="connsiteX6" fmla="*/ 612648 w 4142232"/>
              <a:gd name="connsiteY6" fmla="*/ 557784 h 996696"/>
              <a:gd name="connsiteX7" fmla="*/ 667512 w 4142232"/>
              <a:gd name="connsiteY7" fmla="*/ 484632 h 996696"/>
              <a:gd name="connsiteX8" fmla="*/ 731520 w 4142232"/>
              <a:gd name="connsiteY8" fmla="*/ 402336 h 996696"/>
              <a:gd name="connsiteX9" fmla="*/ 758952 w 4142232"/>
              <a:gd name="connsiteY9" fmla="*/ 356616 h 996696"/>
              <a:gd name="connsiteX10" fmla="*/ 786384 w 4142232"/>
              <a:gd name="connsiteY10" fmla="*/ 292608 h 996696"/>
              <a:gd name="connsiteX11" fmla="*/ 868680 w 4142232"/>
              <a:gd name="connsiteY11" fmla="*/ 192024 h 996696"/>
              <a:gd name="connsiteX12" fmla="*/ 905256 w 4142232"/>
              <a:gd name="connsiteY12" fmla="*/ 137160 h 996696"/>
              <a:gd name="connsiteX13" fmla="*/ 950976 w 4142232"/>
              <a:gd name="connsiteY13" fmla="*/ 100584 h 996696"/>
              <a:gd name="connsiteX14" fmla="*/ 978408 w 4142232"/>
              <a:gd name="connsiteY14" fmla="*/ 73152 h 996696"/>
              <a:gd name="connsiteX15" fmla="*/ 1033272 w 4142232"/>
              <a:gd name="connsiteY15" fmla="*/ 18288 h 996696"/>
              <a:gd name="connsiteX16" fmla="*/ 1088136 w 4142232"/>
              <a:gd name="connsiteY16" fmla="*/ 0 h 996696"/>
              <a:gd name="connsiteX17" fmla="*/ 1261872 w 4142232"/>
              <a:gd name="connsiteY17" fmla="*/ 9144 h 996696"/>
              <a:gd name="connsiteX18" fmla="*/ 1316736 w 4142232"/>
              <a:gd name="connsiteY18" fmla="*/ 36576 h 996696"/>
              <a:gd name="connsiteX19" fmla="*/ 1344168 w 4142232"/>
              <a:gd name="connsiteY19" fmla="*/ 45720 h 996696"/>
              <a:gd name="connsiteX20" fmla="*/ 1380744 w 4142232"/>
              <a:gd name="connsiteY20" fmla="*/ 82296 h 996696"/>
              <a:gd name="connsiteX21" fmla="*/ 1453896 w 4142232"/>
              <a:gd name="connsiteY21" fmla="*/ 137160 h 996696"/>
              <a:gd name="connsiteX22" fmla="*/ 1490472 w 4142232"/>
              <a:gd name="connsiteY22" fmla="*/ 173736 h 996696"/>
              <a:gd name="connsiteX23" fmla="*/ 1545336 w 4142232"/>
              <a:gd name="connsiteY23" fmla="*/ 246888 h 996696"/>
              <a:gd name="connsiteX24" fmla="*/ 1691640 w 4142232"/>
              <a:gd name="connsiteY24" fmla="*/ 347472 h 996696"/>
              <a:gd name="connsiteX25" fmla="*/ 1746504 w 4142232"/>
              <a:gd name="connsiteY25" fmla="*/ 365760 h 996696"/>
              <a:gd name="connsiteX26" fmla="*/ 1801368 w 4142232"/>
              <a:gd name="connsiteY26" fmla="*/ 402336 h 996696"/>
              <a:gd name="connsiteX27" fmla="*/ 1883664 w 4142232"/>
              <a:gd name="connsiteY27" fmla="*/ 411480 h 996696"/>
              <a:gd name="connsiteX28" fmla="*/ 2011680 w 4142232"/>
              <a:gd name="connsiteY28" fmla="*/ 402336 h 996696"/>
              <a:gd name="connsiteX29" fmla="*/ 2157984 w 4142232"/>
              <a:gd name="connsiteY29" fmla="*/ 365760 h 996696"/>
              <a:gd name="connsiteX30" fmla="*/ 2359152 w 4142232"/>
              <a:gd name="connsiteY30" fmla="*/ 429768 h 996696"/>
              <a:gd name="connsiteX31" fmla="*/ 2395728 w 4142232"/>
              <a:gd name="connsiteY31" fmla="*/ 475488 h 996696"/>
              <a:gd name="connsiteX32" fmla="*/ 2404872 w 4142232"/>
              <a:gd name="connsiteY32" fmla="*/ 502920 h 996696"/>
              <a:gd name="connsiteX33" fmla="*/ 2441448 w 4142232"/>
              <a:gd name="connsiteY33" fmla="*/ 539496 h 996696"/>
              <a:gd name="connsiteX34" fmla="*/ 2459736 w 4142232"/>
              <a:gd name="connsiteY34" fmla="*/ 566928 h 996696"/>
              <a:gd name="connsiteX35" fmla="*/ 2487168 w 4142232"/>
              <a:gd name="connsiteY35" fmla="*/ 594360 h 996696"/>
              <a:gd name="connsiteX36" fmla="*/ 2587752 w 4142232"/>
              <a:gd name="connsiteY36" fmla="*/ 704088 h 996696"/>
              <a:gd name="connsiteX37" fmla="*/ 2651760 w 4142232"/>
              <a:gd name="connsiteY37" fmla="*/ 749808 h 996696"/>
              <a:gd name="connsiteX38" fmla="*/ 2770632 w 4142232"/>
              <a:gd name="connsiteY38" fmla="*/ 804672 h 996696"/>
              <a:gd name="connsiteX39" fmla="*/ 2944368 w 4142232"/>
              <a:gd name="connsiteY39" fmla="*/ 832104 h 996696"/>
              <a:gd name="connsiteX40" fmla="*/ 3072384 w 4142232"/>
              <a:gd name="connsiteY40" fmla="*/ 868680 h 996696"/>
              <a:gd name="connsiteX41" fmla="*/ 3118104 w 4142232"/>
              <a:gd name="connsiteY41" fmla="*/ 886968 h 996696"/>
              <a:gd name="connsiteX42" fmla="*/ 3182112 w 4142232"/>
              <a:gd name="connsiteY42" fmla="*/ 932688 h 996696"/>
              <a:gd name="connsiteX43" fmla="*/ 3209544 w 4142232"/>
              <a:gd name="connsiteY43" fmla="*/ 941832 h 996696"/>
              <a:gd name="connsiteX44" fmla="*/ 3291840 w 4142232"/>
              <a:gd name="connsiteY44" fmla="*/ 978408 h 996696"/>
              <a:gd name="connsiteX45" fmla="*/ 3383280 w 4142232"/>
              <a:gd name="connsiteY45" fmla="*/ 996696 h 996696"/>
              <a:gd name="connsiteX46" fmla="*/ 3511296 w 4142232"/>
              <a:gd name="connsiteY46" fmla="*/ 987552 h 996696"/>
              <a:gd name="connsiteX47" fmla="*/ 3547872 w 4142232"/>
              <a:gd name="connsiteY47" fmla="*/ 960120 h 996696"/>
              <a:gd name="connsiteX48" fmla="*/ 3602736 w 4142232"/>
              <a:gd name="connsiteY48" fmla="*/ 923544 h 996696"/>
              <a:gd name="connsiteX49" fmla="*/ 3648456 w 4142232"/>
              <a:gd name="connsiteY49" fmla="*/ 886968 h 996696"/>
              <a:gd name="connsiteX50" fmla="*/ 3703320 w 4142232"/>
              <a:gd name="connsiteY50" fmla="*/ 832104 h 996696"/>
              <a:gd name="connsiteX51" fmla="*/ 3712464 w 4142232"/>
              <a:gd name="connsiteY51" fmla="*/ 795528 h 996696"/>
              <a:gd name="connsiteX52" fmla="*/ 3794760 w 4142232"/>
              <a:gd name="connsiteY52" fmla="*/ 722376 h 996696"/>
              <a:gd name="connsiteX53" fmla="*/ 3858768 w 4142232"/>
              <a:gd name="connsiteY53" fmla="*/ 694944 h 996696"/>
              <a:gd name="connsiteX54" fmla="*/ 3968496 w 4142232"/>
              <a:gd name="connsiteY54" fmla="*/ 685800 h 996696"/>
              <a:gd name="connsiteX55" fmla="*/ 4142232 w 4142232"/>
              <a:gd name="connsiteY55" fmla="*/ 667512 h 99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42232" h="996696">
                <a:moveTo>
                  <a:pt x="0" y="768096"/>
                </a:moveTo>
                <a:cubicBezTo>
                  <a:pt x="15240" y="771144"/>
                  <a:pt x="30232" y="778531"/>
                  <a:pt x="45720" y="777240"/>
                </a:cubicBezTo>
                <a:cubicBezTo>
                  <a:pt x="140662" y="769328"/>
                  <a:pt x="329184" y="740664"/>
                  <a:pt x="329184" y="740664"/>
                </a:cubicBezTo>
                <a:cubicBezTo>
                  <a:pt x="350520" y="734568"/>
                  <a:pt x="372589" y="730617"/>
                  <a:pt x="393192" y="722376"/>
                </a:cubicBezTo>
                <a:cubicBezTo>
                  <a:pt x="434481" y="705860"/>
                  <a:pt x="525066" y="657153"/>
                  <a:pt x="548640" y="621792"/>
                </a:cubicBezTo>
                <a:cubicBezTo>
                  <a:pt x="554736" y="612648"/>
                  <a:pt x="559157" y="602131"/>
                  <a:pt x="566928" y="594360"/>
                </a:cubicBezTo>
                <a:cubicBezTo>
                  <a:pt x="580728" y="580560"/>
                  <a:pt x="599460" y="572171"/>
                  <a:pt x="612648" y="557784"/>
                </a:cubicBezTo>
                <a:cubicBezTo>
                  <a:pt x="633244" y="535316"/>
                  <a:pt x="648928" y="508791"/>
                  <a:pt x="667512" y="484632"/>
                </a:cubicBezTo>
                <a:cubicBezTo>
                  <a:pt x="674325" y="475775"/>
                  <a:pt x="723053" y="416447"/>
                  <a:pt x="731520" y="402336"/>
                </a:cubicBezTo>
                <a:cubicBezTo>
                  <a:pt x="740664" y="387096"/>
                  <a:pt x="751004" y="372512"/>
                  <a:pt x="758952" y="356616"/>
                </a:cubicBezTo>
                <a:cubicBezTo>
                  <a:pt x="769333" y="335854"/>
                  <a:pt x="773508" y="311922"/>
                  <a:pt x="786384" y="292608"/>
                </a:cubicBezTo>
                <a:cubicBezTo>
                  <a:pt x="810414" y="256563"/>
                  <a:pt x="844650" y="228069"/>
                  <a:pt x="868680" y="192024"/>
                </a:cubicBezTo>
                <a:cubicBezTo>
                  <a:pt x="880872" y="173736"/>
                  <a:pt x="890553" y="153497"/>
                  <a:pt x="905256" y="137160"/>
                </a:cubicBezTo>
                <a:cubicBezTo>
                  <a:pt x="918312" y="122653"/>
                  <a:pt x="936288" y="113436"/>
                  <a:pt x="950976" y="100584"/>
                </a:cubicBezTo>
                <a:cubicBezTo>
                  <a:pt x="960708" y="92069"/>
                  <a:pt x="970129" y="83086"/>
                  <a:pt x="978408" y="73152"/>
                </a:cubicBezTo>
                <a:cubicBezTo>
                  <a:pt x="1004926" y="41330"/>
                  <a:pt x="988214" y="40817"/>
                  <a:pt x="1033272" y="18288"/>
                </a:cubicBezTo>
                <a:cubicBezTo>
                  <a:pt x="1050514" y="9667"/>
                  <a:pt x="1069848" y="6096"/>
                  <a:pt x="1088136" y="0"/>
                </a:cubicBezTo>
                <a:cubicBezTo>
                  <a:pt x="1146048" y="3048"/>
                  <a:pt x="1204118" y="3894"/>
                  <a:pt x="1261872" y="9144"/>
                </a:cubicBezTo>
                <a:cubicBezTo>
                  <a:pt x="1289963" y="11698"/>
                  <a:pt x="1292420" y="24418"/>
                  <a:pt x="1316736" y="36576"/>
                </a:cubicBezTo>
                <a:cubicBezTo>
                  <a:pt x="1325357" y="40887"/>
                  <a:pt x="1335024" y="42672"/>
                  <a:pt x="1344168" y="45720"/>
                </a:cubicBezTo>
                <a:cubicBezTo>
                  <a:pt x="1356360" y="57912"/>
                  <a:pt x="1367498" y="71258"/>
                  <a:pt x="1380744" y="82296"/>
                </a:cubicBezTo>
                <a:cubicBezTo>
                  <a:pt x="1404159" y="101809"/>
                  <a:pt x="1432343" y="115607"/>
                  <a:pt x="1453896" y="137160"/>
                </a:cubicBezTo>
                <a:cubicBezTo>
                  <a:pt x="1466088" y="149352"/>
                  <a:pt x="1480127" y="159942"/>
                  <a:pt x="1490472" y="173736"/>
                </a:cubicBezTo>
                <a:cubicBezTo>
                  <a:pt x="1546335" y="248220"/>
                  <a:pt x="1461346" y="172230"/>
                  <a:pt x="1545336" y="246888"/>
                </a:cubicBezTo>
                <a:cubicBezTo>
                  <a:pt x="1578454" y="276326"/>
                  <a:pt x="1663442" y="338073"/>
                  <a:pt x="1691640" y="347472"/>
                </a:cubicBezTo>
                <a:cubicBezTo>
                  <a:pt x="1709928" y="353568"/>
                  <a:pt x="1729262" y="357139"/>
                  <a:pt x="1746504" y="365760"/>
                </a:cubicBezTo>
                <a:cubicBezTo>
                  <a:pt x="1766163" y="375590"/>
                  <a:pt x="1780516" y="395385"/>
                  <a:pt x="1801368" y="402336"/>
                </a:cubicBezTo>
                <a:cubicBezTo>
                  <a:pt x="1827552" y="411064"/>
                  <a:pt x="1856232" y="408432"/>
                  <a:pt x="1883664" y="411480"/>
                </a:cubicBezTo>
                <a:cubicBezTo>
                  <a:pt x="1926336" y="408432"/>
                  <a:pt x="1969230" y="407642"/>
                  <a:pt x="2011680" y="402336"/>
                </a:cubicBezTo>
                <a:cubicBezTo>
                  <a:pt x="2082299" y="393509"/>
                  <a:pt x="2098267" y="385666"/>
                  <a:pt x="2157984" y="365760"/>
                </a:cubicBezTo>
                <a:cubicBezTo>
                  <a:pt x="2190255" y="373828"/>
                  <a:pt x="2313777" y="393468"/>
                  <a:pt x="2359152" y="429768"/>
                </a:cubicBezTo>
                <a:cubicBezTo>
                  <a:pt x="2374392" y="441960"/>
                  <a:pt x="2383536" y="460248"/>
                  <a:pt x="2395728" y="475488"/>
                </a:cubicBezTo>
                <a:cubicBezTo>
                  <a:pt x="2398776" y="484632"/>
                  <a:pt x="2399270" y="495077"/>
                  <a:pt x="2404872" y="502920"/>
                </a:cubicBezTo>
                <a:cubicBezTo>
                  <a:pt x="2414894" y="516950"/>
                  <a:pt x="2430227" y="526405"/>
                  <a:pt x="2441448" y="539496"/>
                </a:cubicBezTo>
                <a:cubicBezTo>
                  <a:pt x="2448600" y="547840"/>
                  <a:pt x="2452701" y="558485"/>
                  <a:pt x="2459736" y="566928"/>
                </a:cubicBezTo>
                <a:cubicBezTo>
                  <a:pt x="2468015" y="576862"/>
                  <a:pt x="2479409" y="584015"/>
                  <a:pt x="2487168" y="594360"/>
                </a:cubicBezTo>
                <a:cubicBezTo>
                  <a:pt x="2566600" y="700270"/>
                  <a:pt x="2505832" y="654936"/>
                  <a:pt x="2587752" y="704088"/>
                </a:cubicBezTo>
                <a:cubicBezTo>
                  <a:pt x="2630848" y="761550"/>
                  <a:pt x="2593700" y="728035"/>
                  <a:pt x="2651760" y="749808"/>
                </a:cubicBezTo>
                <a:cubicBezTo>
                  <a:pt x="2711685" y="772280"/>
                  <a:pt x="2683591" y="782912"/>
                  <a:pt x="2770632" y="804672"/>
                </a:cubicBezTo>
                <a:cubicBezTo>
                  <a:pt x="2827511" y="818892"/>
                  <a:pt x="2887489" y="817884"/>
                  <a:pt x="2944368" y="832104"/>
                </a:cubicBezTo>
                <a:cubicBezTo>
                  <a:pt x="3008855" y="848226"/>
                  <a:pt x="3014664" y="847691"/>
                  <a:pt x="3072384" y="868680"/>
                </a:cubicBezTo>
                <a:cubicBezTo>
                  <a:pt x="3087810" y="874289"/>
                  <a:pt x="3103926" y="878697"/>
                  <a:pt x="3118104" y="886968"/>
                </a:cubicBezTo>
                <a:cubicBezTo>
                  <a:pt x="3140752" y="900179"/>
                  <a:pt x="3159629" y="919198"/>
                  <a:pt x="3182112" y="932688"/>
                </a:cubicBezTo>
                <a:cubicBezTo>
                  <a:pt x="3190377" y="937647"/>
                  <a:pt x="3200685" y="938035"/>
                  <a:pt x="3209544" y="941832"/>
                </a:cubicBezTo>
                <a:cubicBezTo>
                  <a:pt x="3243491" y="956381"/>
                  <a:pt x="3254308" y="968400"/>
                  <a:pt x="3291840" y="978408"/>
                </a:cubicBezTo>
                <a:cubicBezTo>
                  <a:pt x="3321874" y="986417"/>
                  <a:pt x="3352800" y="990600"/>
                  <a:pt x="3383280" y="996696"/>
                </a:cubicBezTo>
                <a:cubicBezTo>
                  <a:pt x="3425952" y="993648"/>
                  <a:pt x="3469534" y="996832"/>
                  <a:pt x="3511296" y="987552"/>
                </a:cubicBezTo>
                <a:cubicBezTo>
                  <a:pt x="3526173" y="984246"/>
                  <a:pt x="3535387" y="968860"/>
                  <a:pt x="3547872" y="960120"/>
                </a:cubicBezTo>
                <a:cubicBezTo>
                  <a:pt x="3565878" y="947516"/>
                  <a:pt x="3584960" y="936472"/>
                  <a:pt x="3602736" y="923544"/>
                </a:cubicBezTo>
                <a:cubicBezTo>
                  <a:pt x="3618520" y="912065"/>
                  <a:pt x="3634015" y="900096"/>
                  <a:pt x="3648456" y="886968"/>
                </a:cubicBezTo>
                <a:cubicBezTo>
                  <a:pt x="3667593" y="869571"/>
                  <a:pt x="3703320" y="832104"/>
                  <a:pt x="3703320" y="832104"/>
                </a:cubicBezTo>
                <a:cubicBezTo>
                  <a:pt x="3706368" y="819912"/>
                  <a:pt x="3705257" y="805823"/>
                  <a:pt x="3712464" y="795528"/>
                </a:cubicBezTo>
                <a:cubicBezTo>
                  <a:pt x="3725513" y="776886"/>
                  <a:pt x="3766878" y="736317"/>
                  <a:pt x="3794760" y="722376"/>
                </a:cubicBezTo>
                <a:cubicBezTo>
                  <a:pt x="3815522" y="711995"/>
                  <a:pt x="3836053" y="699726"/>
                  <a:pt x="3858768" y="694944"/>
                </a:cubicBezTo>
                <a:cubicBezTo>
                  <a:pt x="3894683" y="687383"/>
                  <a:pt x="3931920" y="688848"/>
                  <a:pt x="3968496" y="685800"/>
                </a:cubicBezTo>
                <a:cubicBezTo>
                  <a:pt x="4036505" y="640460"/>
                  <a:pt x="3984938" y="667512"/>
                  <a:pt x="4142232" y="667512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42D4A3C-B99C-9CF8-E50E-1D44D4A05BFE}"/>
              </a:ext>
            </a:extLst>
          </p:cNvPr>
          <p:cNvCxnSpPr>
            <a:cxnSpLocks/>
          </p:cNvCxnSpPr>
          <p:nvPr/>
        </p:nvCxnSpPr>
        <p:spPr>
          <a:xfrm flipV="1">
            <a:off x="1399030" y="182880"/>
            <a:ext cx="9146" cy="352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E91163D-8A8A-7671-0887-359317885D02}"/>
              </a:ext>
            </a:extLst>
          </p:cNvPr>
          <p:cNvCxnSpPr>
            <a:cxnSpLocks/>
          </p:cNvCxnSpPr>
          <p:nvPr/>
        </p:nvCxnSpPr>
        <p:spPr>
          <a:xfrm>
            <a:off x="1289304" y="3584448"/>
            <a:ext cx="5212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9DBD43C-5416-7417-F0DB-1792AA2CBBC0}"/>
              </a:ext>
            </a:extLst>
          </p:cNvPr>
          <p:cNvCxnSpPr>
            <a:cxnSpLocks/>
          </p:cNvCxnSpPr>
          <p:nvPr/>
        </p:nvCxnSpPr>
        <p:spPr>
          <a:xfrm>
            <a:off x="1408176" y="694944"/>
            <a:ext cx="4498848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0AC9113-6DD2-8347-AD60-4CF5A4237DFE}"/>
              </a:ext>
            </a:extLst>
          </p:cNvPr>
          <p:cNvCxnSpPr>
            <a:cxnSpLocks/>
          </p:cNvCxnSpPr>
          <p:nvPr/>
        </p:nvCxnSpPr>
        <p:spPr>
          <a:xfrm>
            <a:off x="1399030" y="3151632"/>
            <a:ext cx="450799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9454357-F70A-A796-E8D9-9C71521505B3}"/>
              </a:ext>
            </a:extLst>
          </p:cNvPr>
          <p:cNvSpPr txBox="1"/>
          <p:nvPr/>
        </p:nvSpPr>
        <p:spPr>
          <a:xfrm>
            <a:off x="5907024" y="541055"/>
            <a:ext cx="53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MAX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20003A-DF4F-1690-3DAF-E1C1C7B449C0}"/>
              </a:ext>
            </a:extLst>
          </p:cNvPr>
          <p:cNvSpPr txBox="1"/>
          <p:nvPr/>
        </p:nvSpPr>
        <p:spPr>
          <a:xfrm>
            <a:off x="5940109" y="299774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MIN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35912F0-87FF-68FF-A77F-C6BF31C7650F}"/>
              </a:ext>
            </a:extLst>
          </p:cNvPr>
          <p:cNvCxnSpPr>
            <a:cxnSpLocks/>
          </p:cNvCxnSpPr>
          <p:nvPr/>
        </p:nvCxnSpPr>
        <p:spPr>
          <a:xfrm>
            <a:off x="1403603" y="1903476"/>
            <a:ext cx="4498848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903BA72-C76D-4D72-80F8-866DEC4F2C3B}"/>
              </a:ext>
            </a:extLst>
          </p:cNvPr>
          <p:cNvCxnSpPr>
            <a:cxnSpLocks/>
          </p:cNvCxnSpPr>
          <p:nvPr/>
        </p:nvCxnSpPr>
        <p:spPr>
          <a:xfrm>
            <a:off x="1399030" y="1296924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D4CDDE1-39C3-8E9C-79D5-ED00FB63D195}"/>
              </a:ext>
            </a:extLst>
          </p:cNvPr>
          <p:cNvCxnSpPr>
            <a:cxnSpLocks/>
          </p:cNvCxnSpPr>
          <p:nvPr/>
        </p:nvCxnSpPr>
        <p:spPr>
          <a:xfrm>
            <a:off x="1408176" y="2546604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A9EF448-210C-911F-F621-9C19FC6E8757}"/>
              </a:ext>
            </a:extLst>
          </p:cNvPr>
          <p:cNvCxnSpPr>
            <a:cxnSpLocks/>
          </p:cNvCxnSpPr>
          <p:nvPr/>
        </p:nvCxnSpPr>
        <p:spPr>
          <a:xfrm>
            <a:off x="1408176" y="2845308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AC8C42F-013A-B470-B6FA-C8D208BC556D}"/>
              </a:ext>
            </a:extLst>
          </p:cNvPr>
          <p:cNvCxnSpPr>
            <a:cxnSpLocks/>
          </p:cNvCxnSpPr>
          <p:nvPr/>
        </p:nvCxnSpPr>
        <p:spPr>
          <a:xfrm>
            <a:off x="1399030" y="2229612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3445789-FF23-7ABB-8524-4F19A6E298E4}"/>
              </a:ext>
            </a:extLst>
          </p:cNvPr>
          <p:cNvCxnSpPr>
            <a:cxnSpLocks/>
          </p:cNvCxnSpPr>
          <p:nvPr/>
        </p:nvCxnSpPr>
        <p:spPr>
          <a:xfrm>
            <a:off x="1399030" y="1586484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5AE8E48-CB49-D533-7408-A732EDD7456D}"/>
              </a:ext>
            </a:extLst>
          </p:cNvPr>
          <p:cNvCxnSpPr>
            <a:cxnSpLocks/>
          </p:cNvCxnSpPr>
          <p:nvPr/>
        </p:nvCxnSpPr>
        <p:spPr>
          <a:xfrm>
            <a:off x="1408176" y="979932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C47E8B3-5807-B953-8807-439E43391FEA}"/>
              </a:ext>
            </a:extLst>
          </p:cNvPr>
          <p:cNvCxnSpPr>
            <a:cxnSpLocks/>
          </p:cNvCxnSpPr>
          <p:nvPr/>
        </p:nvCxnSpPr>
        <p:spPr>
          <a:xfrm flipV="1">
            <a:off x="1757236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37BEC05-FEFE-D9C5-129D-D4DE8D8CB22A}"/>
              </a:ext>
            </a:extLst>
          </p:cNvPr>
          <p:cNvCxnSpPr>
            <a:cxnSpLocks/>
          </p:cNvCxnSpPr>
          <p:nvPr/>
        </p:nvCxnSpPr>
        <p:spPr>
          <a:xfrm flipV="1">
            <a:off x="2275396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A73090B-3C35-FB80-88CE-15F7415D2274}"/>
              </a:ext>
            </a:extLst>
          </p:cNvPr>
          <p:cNvCxnSpPr>
            <a:cxnSpLocks/>
          </p:cNvCxnSpPr>
          <p:nvPr/>
        </p:nvCxnSpPr>
        <p:spPr>
          <a:xfrm flipV="1">
            <a:off x="2802700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DB3ADBD-AF86-BA6D-2B1B-E3BEDE45A473}"/>
              </a:ext>
            </a:extLst>
          </p:cNvPr>
          <p:cNvCxnSpPr>
            <a:cxnSpLocks/>
          </p:cNvCxnSpPr>
          <p:nvPr/>
        </p:nvCxnSpPr>
        <p:spPr>
          <a:xfrm flipV="1">
            <a:off x="3357436" y="591309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4430CB8-9FD5-7202-CBB2-2AFCCFFBA86E}"/>
              </a:ext>
            </a:extLst>
          </p:cNvPr>
          <p:cNvCxnSpPr>
            <a:cxnSpLocks/>
          </p:cNvCxnSpPr>
          <p:nvPr/>
        </p:nvCxnSpPr>
        <p:spPr>
          <a:xfrm flipV="1">
            <a:off x="3875596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FFEA7B6-9882-735B-5467-83F2D8AE1146}"/>
              </a:ext>
            </a:extLst>
          </p:cNvPr>
          <p:cNvCxnSpPr>
            <a:cxnSpLocks/>
          </p:cNvCxnSpPr>
          <p:nvPr/>
        </p:nvCxnSpPr>
        <p:spPr>
          <a:xfrm flipV="1">
            <a:off x="4384612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CD18E3E-1907-AB52-F034-B67008E563FD}"/>
              </a:ext>
            </a:extLst>
          </p:cNvPr>
          <p:cNvCxnSpPr>
            <a:cxnSpLocks/>
          </p:cNvCxnSpPr>
          <p:nvPr/>
        </p:nvCxnSpPr>
        <p:spPr>
          <a:xfrm flipV="1">
            <a:off x="4884484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DA96A93-4333-1E04-925B-3C58656CA4FA}"/>
              </a:ext>
            </a:extLst>
          </p:cNvPr>
          <p:cNvCxnSpPr>
            <a:cxnSpLocks/>
          </p:cNvCxnSpPr>
          <p:nvPr/>
        </p:nvCxnSpPr>
        <p:spPr>
          <a:xfrm flipV="1">
            <a:off x="5402644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56473887-A193-D8C2-E6E7-86D0F9C450D1}"/>
              </a:ext>
            </a:extLst>
          </p:cNvPr>
          <p:cNvSpPr txBox="1"/>
          <p:nvPr/>
        </p:nvSpPr>
        <p:spPr>
          <a:xfrm>
            <a:off x="1563914" y="370339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[1]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6336526-987C-113C-1E24-FDDFC4E35AD2}"/>
              </a:ext>
            </a:extLst>
          </p:cNvPr>
          <p:cNvSpPr txBox="1"/>
          <p:nvPr/>
        </p:nvSpPr>
        <p:spPr>
          <a:xfrm>
            <a:off x="2082074" y="369885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[2]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1FF372F-6327-D7C6-602E-EEEDC785BA74}"/>
              </a:ext>
            </a:extLst>
          </p:cNvPr>
          <p:cNvSpPr txBox="1"/>
          <p:nvPr/>
        </p:nvSpPr>
        <p:spPr>
          <a:xfrm>
            <a:off x="2609378" y="36919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[3]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942254E-421F-3A07-4E92-5FDF611C0B80}"/>
              </a:ext>
            </a:extLst>
          </p:cNvPr>
          <p:cNvSpPr txBox="1"/>
          <p:nvPr/>
        </p:nvSpPr>
        <p:spPr>
          <a:xfrm>
            <a:off x="3154969" y="368056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[4]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2499721-65D8-6B7E-1291-FC3C5BE9AFE5}"/>
              </a:ext>
            </a:extLst>
          </p:cNvPr>
          <p:cNvSpPr txBox="1"/>
          <p:nvPr/>
        </p:nvSpPr>
        <p:spPr>
          <a:xfrm>
            <a:off x="3700560" y="369192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[5]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3A9B174-CB7F-0ABB-45C3-EC108A530520}"/>
              </a:ext>
            </a:extLst>
          </p:cNvPr>
          <p:cNvSpPr txBox="1"/>
          <p:nvPr/>
        </p:nvSpPr>
        <p:spPr>
          <a:xfrm>
            <a:off x="4192311" y="369192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[6]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59A6317-823D-5097-2CA0-538202EFC0D7}"/>
              </a:ext>
            </a:extLst>
          </p:cNvPr>
          <p:cNvSpPr txBox="1"/>
          <p:nvPr/>
        </p:nvSpPr>
        <p:spPr>
          <a:xfrm>
            <a:off x="4680286" y="3691922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[7]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D13980D-1E0C-ED12-183F-C8E60365EF2D}"/>
              </a:ext>
            </a:extLst>
          </p:cNvPr>
          <p:cNvSpPr txBox="1"/>
          <p:nvPr/>
        </p:nvSpPr>
        <p:spPr>
          <a:xfrm>
            <a:off x="5209322" y="3697328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55791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BCB46-20CF-14BF-25CC-9202ABFE1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nneau de signalisation attention autres dangers A14">
            <a:extLst>
              <a:ext uri="{FF2B5EF4-FFF2-40B4-BE49-F238E27FC236}">
                <a16:creationId xmlns:a16="http://schemas.microsoft.com/office/drawing/2014/main" id="{0F4D8980-6BEE-9149-1005-372910AB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93" y="3240463"/>
            <a:ext cx="315615" cy="27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3D0B6B87-3CB6-9ABC-E570-1830405C0BE6}"/>
              </a:ext>
            </a:extLst>
          </p:cNvPr>
          <p:cNvSpPr/>
          <p:nvPr/>
        </p:nvSpPr>
        <p:spPr>
          <a:xfrm>
            <a:off x="1399030" y="466344"/>
            <a:ext cx="4919474" cy="2862069"/>
          </a:xfrm>
          <a:custGeom>
            <a:avLst/>
            <a:gdLst>
              <a:gd name="connsiteX0" fmla="*/ 0 w 4142232"/>
              <a:gd name="connsiteY0" fmla="*/ 768096 h 996696"/>
              <a:gd name="connsiteX1" fmla="*/ 45720 w 4142232"/>
              <a:gd name="connsiteY1" fmla="*/ 777240 h 996696"/>
              <a:gd name="connsiteX2" fmla="*/ 329184 w 4142232"/>
              <a:gd name="connsiteY2" fmla="*/ 740664 h 996696"/>
              <a:gd name="connsiteX3" fmla="*/ 393192 w 4142232"/>
              <a:gd name="connsiteY3" fmla="*/ 722376 h 996696"/>
              <a:gd name="connsiteX4" fmla="*/ 548640 w 4142232"/>
              <a:gd name="connsiteY4" fmla="*/ 621792 h 996696"/>
              <a:gd name="connsiteX5" fmla="*/ 566928 w 4142232"/>
              <a:gd name="connsiteY5" fmla="*/ 594360 h 996696"/>
              <a:gd name="connsiteX6" fmla="*/ 612648 w 4142232"/>
              <a:gd name="connsiteY6" fmla="*/ 557784 h 996696"/>
              <a:gd name="connsiteX7" fmla="*/ 667512 w 4142232"/>
              <a:gd name="connsiteY7" fmla="*/ 484632 h 996696"/>
              <a:gd name="connsiteX8" fmla="*/ 731520 w 4142232"/>
              <a:gd name="connsiteY8" fmla="*/ 402336 h 996696"/>
              <a:gd name="connsiteX9" fmla="*/ 758952 w 4142232"/>
              <a:gd name="connsiteY9" fmla="*/ 356616 h 996696"/>
              <a:gd name="connsiteX10" fmla="*/ 786384 w 4142232"/>
              <a:gd name="connsiteY10" fmla="*/ 292608 h 996696"/>
              <a:gd name="connsiteX11" fmla="*/ 868680 w 4142232"/>
              <a:gd name="connsiteY11" fmla="*/ 192024 h 996696"/>
              <a:gd name="connsiteX12" fmla="*/ 905256 w 4142232"/>
              <a:gd name="connsiteY12" fmla="*/ 137160 h 996696"/>
              <a:gd name="connsiteX13" fmla="*/ 950976 w 4142232"/>
              <a:gd name="connsiteY13" fmla="*/ 100584 h 996696"/>
              <a:gd name="connsiteX14" fmla="*/ 978408 w 4142232"/>
              <a:gd name="connsiteY14" fmla="*/ 73152 h 996696"/>
              <a:gd name="connsiteX15" fmla="*/ 1033272 w 4142232"/>
              <a:gd name="connsiteY15" fmla="*/ 18288 h 996696"/>
              <a:gd name="connsiteX16" fmla="*/ 1088136 w 4142232"/>
              <a:gd name="connsiteY16" fmla="*/ 0 h 996696"/>
              <a:gd name="connsiteX17" fmla="*/ 1261872 w 4142232"/>
              <a:gd name="connsiteY17" fmla="*/ 9144 h 996696"/>
              <a:gd name="connsiteX18" fmla="*/ 1316736 w 4142232"/>
              <a:gd name="connsiteY18" fmla="*/ 36576 h 996696"/>
              <a:gd name="connsiteX19" fmla="*/ 1344168 w 4142232"/>
              <a:gd name="connsiteY19" fmla="*/ 45720 h 996696"/>
              <a:gd name="connsiteX20" fmla="*/ 1380744 w 4142232"/>
              <a:gd name="connsiteY20" fmla="*/ 82296 h 996696"/>
              <a:gd name="connsiteX21" fmla="*/ 1453896 w 4142232"/>
              <a:gd name="connsiteY21" fmla="*/ 137160 h 996696"/>
              <a:gd name="connsiteX22" fmla="*/ 1490472 w 4142232"/>
              <a:gd name="connsiteY22" fmla="*/ 173736 h 996696"/>
              <a:gd name="connsiteX23" fmla="*/ 1545336 w 4142232"/>
              <a:gd name="connsiteY23" fmla="*/ 246888 h 996696"/>
              <a:gd name="connsiteX24" fmla="*/ 1691640 w 4142232"/>
              <a:gd name="connsiteY24" fmla="*/ 347472 h 996696"/>
              <a:gd name="connsiteX25" fmla="*/ 1746504 w 4142232"/>
              <a:gd name="connsiteY25" fmla="*/ 365760 h 996696"/>
              <a:gd name="connsiteX26" fmla="*/ 1801368 w 4142232"/>
              <a:gd name="connsiteY26" fmla="*/ 402336 h 996696"/>
              <a:gd name="connsiteX27" fmla="*/ 1883664 w 4142232"/>
              <a:gd name="connsiteY27" fmla="*/ 411480 h 996696"/>
              <a:gd name="connsiteX28" fmla="*/ 2011680 w 4142232"/>
              <a:gd name="connsiteY28" fmla="*/ 402336 h 996696"/>
              <a:gd name="connsiteX29" fmla="*/ 2157984 w 4142232"/>
              <a:gd name="connsiteY29" fmla="*/ 365760 h 996696"/>
              <a:gd name="connsiteX30" fmla="*/ 2359152 w 4142232"/>
              <a:gd name="connsiteY30" fmla="*/ 429768 h 996696"/>
              <a:gd name="connsiteX31" fmla="*/ 2395728 w 4142232"/>
              <a:gd name="connsiteY31" fmla="*/ 475488 h 996696"/>
              <a:gd name="connsiteX32" fmla="*/ 2404872 w 4142232"/>
              <a:gd name="connsiteY32" fmla="*/ 502920 h 996696"/>
              <a:gd name="connsiteX33" fmla="*/ 2441448 w 4142232"/>
              <a:gd name="connsiteY33" fmla="*/ 539496 h 996696"/>
              <a:gd name="connsiteX34" fmla="*/ 2459736 w 4142232"/>
              <a:gd name="connsiteY34" fmla="*/ 566928 h 996696"/>
              <a:gd name="connsiteX35" fmla="*/ 2487168 w 4142232"/>
              <a:gd name="connsiteY35" fmla="*/ 594360 h 996696"/>
              <a:gd name="connsiteX36" fmla="*/ 2587752 w 4142232"/>
              <a:gd name="connsiteY36" fmla="*/ 704088 h 996696"/>
              <a:gd name="connsiteX37" fmla="*/ 2651760 w 4142232"/>
              <a:gd name="connsiteY37" fmla="*/ 749808 h 996696"/>
              <a:gd name="connsiteX38" fmla="*/ 2770632 w 4142232"/>
              <a:gd name="connsiteY38" fmla="*/ 804672 h 996696"/>
              <a:gd name="connsiteX39" fmla="*/ 2944368 w 4142232"/>
              <a:gd name="connsiteY39" fmla="*/ 832104 h 996696"/>
              <a:gd name="connsiteX40" fmla="*/ 3072384 w 4142232"/>
              <a:gd name="connsiteY40" fmla="*/ 868680 h 996696"/>
              <a:gd name="connsiteX41" fmla="*/ 3118104 w 4142232"/>
              <a:gd name="connsiteY41" fmla="*/ 886968 h 996696"/>
              <a:gd name="connsiteX42" fmla="*/ 3182112 w 4142232"/>
              <a:gd name="connsiteY42" fmla="*/ 932688 h 996696"/>
              <a:gd name="connsiteX43" fmla="*/ 3209544 w 4142232"/>
              <a:gd name="connsiteY43" fmla="*/ 941832 h 996696"/>
              <a:gd name="connsiteX44" fmla="*/ 3291840 w 4142232"/>
              <a:gd name="connsiteY44" fmla="*/ 978408 h 996696"/>
              <a:gd name="connsiteX45" fmla="*/ 3383280 w 4142232"/>
              <a:gd name="connsiteY45" fmla="*/ 996696 h 996696"/>
              <a:gd name="connsiteX46" fmla="*/ 3511296 w 4142232"/>
              <a:gd name="connsiteY46" fmla="*/ 987552 h 996696"/>
              <a:gd name="connsiteX47" fmla="*/ 3547872 w 4142232"/>
              <a:gd name="connsiteY47" fmla="*/ 960120 h 996696"/>
              <a:gd name="connsiteX48" fmla="*/ 3602736 w 4142232"/>
              <a:gd name="connsiteY48" fmla="*/ 923544 h 996696"/>
              <a:gd name="connsiteX49" fmla="*/ 3648456 w 4142232"/>
              <a:gd name="connsiteY49" fmla="*/ 886968 h 996696"/>
              <a:gd name="connsiteX50" fmla="*/ 3703320 w 4142232"/>
              <a:gd name="connsiteY50" fmla="*/ 832104 h 996696"/>
              <a:gd name="connsiteX51" fmla="*/ 3712464 w 4142232"/>
              <a:gd name="connsiteY51" fmla="*/ 795528 h 996696"/>
              <a:gd name="connsiteX52" fmla="*/ 3794760 w 4142232"/>
              <a:gd name="connsiteY52" fmla="*/ 722376 h 996696"/>
              <a:gd name="connsiteX53" fmla="*/ 3858768 w 4142232"/>
              <a:gd name="connsiteY53" fmla="*/ 694944 h 996696"/>
              <a:gd name="connsiteX54" fmla="*/ 3968496 w 4142232"/>
              <a:gd name="connsiteY54" fmla="*/ 685800 h 996696"/>
              <a:gd name="connsiteX55" fmla="*/ 4142232 w 4142232"/>
              <a:gd name="connsiteY55" fmla="*/ 667512 h 99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42232" h="996696">
                <a:moveTo>
                  <a:pt x="0" y="768096"/>
                </a:moveTo>
                <a:cubicBezTo>
                  <a:pt x="15240" y="771144"/>
                  <a:pt x="30232" y="778531"/>
                  <a:pt x="45720" y="777240"/>
                </a:cubicBezTo>
                <a:cubicBezTo>
                  <a:pt x="140662" y="769328"/>
                  <a:pt x="329184" y="740664"/>
                  <a:pt x="329184" y="740664"/>
                </a:cubicBezTo>
                <a:cubicBezTo>
                  <a:pt x="350520" y="734568"/>
                  <a:pt x="372589" y="730617"/>
                  <a:pt x="393192" y="722376"/>
                </a:cubicBezTo>
                <a:cubicBezTo>
                  <a:pt x="434481" y="705860"/>
                  <a:pt x="525066" y="657153"/>
                  <a:pt x="548640" y="621792"/>
                </a:cubicBezTo>
                <a:cubicBezTo>
                  <a:pt x="554736" y="612648"/>
                  <a:pt x="559157" y="602131"/>
                  <a:pt x="566928" y="594360"/>
                </a:cubicBezTo>
                <a:cubicBezTo>
                  <a:pt x="580728" y="580560"/>
                  <a:pt x="599460" y="572171"/>
                  <a:pt x="612648" y="557784"/>
                </a:cubicBezTo>
                <a:cubicBezTo>
                  <a:pt x="633244" y="535316"/>
                  <a:pt x="648928" y="508791"/>
                  <a:pt x="667512" y="484632"/>
                </a:cubicBezTo>
                <a:cubicBezTo>
                  <a:pt x="674325" y="475775"/>
                  <a:pt x="723053" y="416447"/>
                  <a:pt x="731520" y="402336"/>
                </a:cubicBezTo>
                <a:cubicBezTo>
                  <a:pt x="740664" y="387096"/>
                  <a:pt x="751004" y="372512"/>
                  <a:pt x="758952" y="356616"/>
                </a:cubicBezTo>
                <a:cubicBezTo>
                  <a:pt x="769333" y="335854"/>
                  <a:pt x="773508" y="311922"/>
                  <a:pt x="786384" y="292608"/>
                </a:cubicBezTo>
                <a:cubicBezTo>
                  <a:pt x="810414" y="256563"/>
                  <a:pt x="844650" y="228069"/>
                  <a:pt x="868680" y="192024"/>
                </a:cubicBezTo>
                <a:cubicBezTo>
                  <a:pt x="880872" y="173736"/>
                  <a:pt x="890553" y="153497"/>
                  <a:pt x="905256" y="137160"/>
                </a:cubicBezTo>
                <a:cubicBezTo>
                  <a:pt x="918312" y="122653"/>
                  <a:pt x="936288" y="113436"/>
                  <a:pt x="950976" y="100584"/>
                </a:cubicBezTo>
                <a:cubicBezTo>
                  <a:pt x="960708" y="92069"/>
                  <a:pt x="970129" y="83086"/>
                  <a:pt x="978408" y="73152"/>
                </a:cubicBezTo>
                <a:cubicBezTo>
                  <a:pt x="1004926" y="41330"/>
                  <a:pt x="988214" y="40817"/>
                  <a:pt x="1033272" y="18288"/>
                </a:cubicBezTo>
                <a:cubicBezTo>
                  <a:pt x="1050514" y="9667"/>
                  <a:pt x="1069848" y="6096"/>
                  <a:pt x="1088136" y="0"/>
                </a:cubicBezTo>
                <a:cubicBezTo>
                  <a:pt x="1146048" y="3048"/>
                  <a:pt x="1204118" y="3894"/>
                  <a:pt x="1261872" y="9144"/>
                </a:cubicBezTo>
                <a:cubicBezTo>
                  <a:pt x="1289963" y="11698"/>
                  <a:pt x="1292420" y="24418"/>
                  <a:pt x="1316736" y="36576"/>
                </a:cubicBezTo>
                <a:cubicBezTo>
                  <a:pt x="1325357" y="40887"/>
                  <a:pt x="1335024" y="42672"/>
                  <a:pt x="1344168" y="45720"/>
                </a:cubicBezTo>
                <a:cubicBezTo>
                  <a:pt x="1356360" y="57912"/>
                  <a:pt x="1367498" y="71258"/>
                  <a:pt x="1380744" y="82296"/>
                </a:cubicBezTo>
                <a:cubicBezTo>
                  <a:pt x="1404159" y="101809"/>
                  <a:pt x="1432343" y="115607"/>
                  <a:pt x="1453896" y="137160"/>
                </a:cubicBezTo>
                <a:cubicBezTo>
                  <a:pt x="1466088" y="149352"/>
                  <a:pt x="1480127" y="159942"/>
                  <a:pt x="1490472" y="173736"/>
                </a:cubicBezTo>
                <a:cubicBezTo>
                  <a:pt x="1546335" y="248220"/>
                  <a:pt x="1461346" y="172230"/>
                  <a:pt x="1545336" y="246888"/>
                </a:cubicBezTo>
                <a:cubicBezTo>
                  <a:pt x="1578454" y="276326"/>
                  <a:pt x="1663442" y="338073"/>
                  <a:pt x="1691640" y="347472"/>
                </a:cubicBezTo>
                <a:cubicBezTo>
                  <a:pt x="1709928" y="353568"/>
                  <a:pt x="1729262" y="357139"/>
                  <a:pt x="1746504" y="365760"/>
                </a:cubicBezTo>
                <a:cubicBezTo>
                  <a:pt x="1766163" y="375590"/>
                  <a:pt x="1780516" y="395385"/>
                  <a:pt x="1801368" y="402336"/>
                </a:cubicBezTo>
                <a:cubicBezTo>
                  <a:pt x="1827552" y="411064"/>
                  <a:pt x="1856232" y="408432"/>
                  <a:pt x="1883664" y="411480"/>
                </a:cubicBezTo>
                <a:cubicBezTo>
                  <a:pt x="1926336" y="408432"/>
                  <a:pt x="1969230" y="407642"/>
                  <a:pt x="2011680" y="402336"/>
                </a:cubicBezTo>
                <a:cubicBezTo>
                  <a:pt x="2082299" y="393509"/>
                  <a:pt x="2098267" y="385666"/>
                  <a:pt x="2157984" y="365760"/>
                </a:cubicBezTo>
                <a:cubicBezTo>
                  <a:pt x="2190255" y="373828"/>
                  <a:pt x="2313777" y="393468"/>
                  <a:pt x="2359152" y="429768"/>
                </a:cubicBezTo>
                <a:cubicBezTo>
                  <a:pt x="2374392" y="441960"/>
                  <a:pt x="2383536" y="460248"/>
                  <a:pt x="2395728" y="475488"/>
                </a:cubicBezTo>
                <a:cubicBezTo>
                  <a:pt x="2398776" y="484632"/>
                  <a:pt x="2399270" y="495077"/>
                  <a:pt x="2404872" y="502920"/>
                </a:cubicBezTo>
                <a:cubicBezTo>
                  <a:pt x="2414894" y="516950"/>
                  <a:pt x="2430227" y="526405"/>
                  <a:pt x="2441448" y="539496"/>
                </a:cubicBezTo>
                <a:cubicBezTo>
                  <a:pt x="2448600" y="547840"/>
                  <a:pt x="2452701" y="558485"/>
                  <a:pt x="2459736" y="566928"/>
                </a:cubicBezTo>
                <a:cubicBezTo>
                  <a:pt x="2468015" y="576862"/>
                  <a:pt x="2479409" y="584015"/>
                  <a:pt x="2487168" y="594360"/>
                </a:cubicBezTo>
                <a:cubicBezTo>
                  <a:pt x="2566600" y="700270"/>
                  <a:pt x="2505832" y="654936"/>
                  <a:pt x="2587752" y="704088"/>
                </a:cubicBezTo>
                <a:cubicBezTo>
                  <a:pt x="2630848" y="761550"/>
                  <a:pt x="2593700" y="728035"/>
                  <a:pt x="2651760" y="749808"/>
                </a:cubicBezTo>
                <a:cubicBezTo>
                  <a:pt x="2711685" y="772280"/>
                  <a:pt x="2683591" y="782912"/>
                  <a:pt x="2770632" y="804672"/>
                </a:cubicBezTo>
                <a:cubicBezTo>
                  <a:pt x="2827511" y="818892"/>
                  <a:pt x="2887489" y="817884"/>
                  <a:pt x="2944368" y="832104"/>
                </a:cubicBezTo>
                <a:cubicBezTo>
                  <a:pt x="3008855" y="848226"/>
                  <a:pt x="3014664" y="847691"/>
                  <a:pt x="3072384" y="868680"/>
                </a:cubicBezTo>
                <a:cubicBezTo>
                  <a:pt x="3087810" y="874289"/>
                  <a:pt x="3103926" y="878697"/>
                  <a:pt x="3118104" y="886968"/>
                </a:cubicBezTo>
                <a:cubicBezTo>
                  <a:pt x="3140752" y="900179"/>
                  <a:pt x="3159629" y="919198"/>
                  <a:pt x="3182112" y="932688"/>
                </a:cubicBezTo>
                <a:cubicBezTo>
                  <a:pt x="3190377" y="937647"/>
                  <a:pt x="3200685" y="938035"/>
                  <a:pt x="3209544" y="941832"/>
                </a:cubicBezTo>
                <a:cubicBezTo>
                  <a:pt x="3243491" y="956381"/>
                  <a:pt x="3254308" y="968400"/>
                  <a:pt x="3291840" y="978408"/>
                </a:cubicBezTo>
                <a:cubicBezTo>
                  <a:pt x="3321874" y="986417"/>
                  <a:pt x="3352800" y="990600"/>
                  <a:pt x="3383280" y="996696"/>
                </a:cubicBezTo>
                <a:cubicBezTo>
                  <a:pt x="3425952" y="993648"/>
                  <a:pt x="3469534" y="996832"/>
                  <a:pt x="3511296" y="987552"/>
                </a:cubicBezTo>
                <a:cubicBezTo>
                  <a:pt x="3526173" y="984246"/>
                  <a:pt x="3535387" y="968860"/>
                  <a:pt x="3547872" y="960120"/>
                </a:cubicBezTo>
                <a:cubicBezTo>
                  <a:pt x="3565878" y="947516"/>
                  <a:pt x="3584960" y="936472"/>
                  <a:pt x="3602736" y="923544"/>
                </a:cubicBezTo>
                <a:cubicBezTo>
                  <a:pt x="3618520" y="912065"/>
                  <a:pt x="3634015" y="900096"/>
                  <a:pt x="3648456" y="886968"/>
                </a:cubicBezTo>
                <a:cubicBezTo>
                  <a:pt x="3667593" y="869571"/>
                  <a:pt x="3703320" y="832104"/>
                  <a:pt x="3703320" y="832104"/>
                </a:cubicBezTo>
                <a:cubicBezTo>
                  <a:pt x="3706368" y="819912"/>
                  <a:pt x="3705257" y="805823"/>
                  <a:pt x="3712464" y="795528"/>
                </a:cubicBezTo>
                <a:cubicBezTo>
                  <a:pt x="3725513" y="776886"/>
                  <a:pt x="3766878" y="736317"/>
                  <a:pt x="3794760" y="722376"/>
                </a:cubicBezTo>
                <a:cubicBezTo>
                  <a:pt x="3815522" y="711995"/>
                  <a:pt x="3836053" y="699726"/>
                  <a:pt x="3858768" y="694944"/>
                </a:cubicBezTo>
                <a:cubicBezTo>
                  <a:pt x="3894683" y="687383"/>
                  <a:pt x="3931920" y="688848"/>
                  <a:pt x="3968496" y="685800"/>
                </a:cubicBezTo>
                <a:cubicBezTo>
                  <a:pt x="4036505" y="640460"/>
                  <a:pt x="3984938" y="667512"/>
                  <a:pt x="4142232" y="667512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A01507-1D63-DBB0-5EB2-963D96FF5FF4}"/>
              </a:ext>
            </a:extLst>
          </p:cNvPr>
          <p:cNvCxnSpPr>
            <a:cxnSpLocks/>
          </p:cNvCxnSpPr>
          <p:nvPr/>
        </p:nvCxnSpPr>
        <p:spPr>
          <a:xfrm flipV="1">
            <a:off x="1399030" y="182880"/>
            <a:ext cx="9146" cy="352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F31CC46-309B-0209-784E-B087B36E996C}"/>
              </a:ext>
            </a:extLst>
          </p:cNvPr>
          <p:cNvCxnSpPr>
            <a:cxnSpLocks/>
          </p:cNvCxnSpPr>
          <p:nvPr/>
        </p:nvCxnSpPr>
        <p:spPr>
          <a:xfrm>
            <a:off x="1289304" y="3584448"/>
            <a:ext cx="5212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C3FB9AC-D75A-D6B7-4326-CD02FC986E2B}"/>
              </a:ext>
            </a:extLst>
          </p:cNvPr>
          <p:cNvCxnSpPr>
            <a:cxnSpLocks/>
          </p:cNvCxnSpPr>
          <p:nvPr/>
        </p:nvCxnSpPr>
        <p:spPr>
          <a:xfrm>
            <a:off x="1408176" y="694944"/>
            <a:ext cx="4498848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55DFD37-1227-0410-1AF9-12DA8452C143}"/>
              </a:ext>
            </a:extLst>
          </p:cNvPr>
          <p:cNvCxnSpPr>
            <a:cxnSpLocks/>
          </p:cNvCxnSpPr>
          <p:nvPr/>
        </p:nvCxnSpPr>
        <p:spPr>
          <a:xfrm>
            <a:off x="1399030" y="3151632"/>
            <a:ext cx="4507994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D31424B-06A1-D85D-CF0A-DC348CE1C455}"/>
              </a:ext>
            </a:extLst>
          </p:cNvPr>
          <p:cNvSpPr txBox="1"/>
          <p:nvPr/>
        </p:nvSpPr>
        <p:spPr>
          <a:xfrm>
            <a:off x="5907024" y="541055"/>
            <a:ext cx="531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MAX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AD1C51F-9AD1-6CE4-2618-810FE7527F35}"/>
              </a:ext>
            </a:extLst>
          </p:cNvPr>
          <p:cNvSpPr txBox="1"/>
          <p:nvPr/>
        </p:nvSpPr>
        <p:spPr>
          <a:xfrm>
            <a:off x="5940109" y="299774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MIN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3B14424A-D028-4E17-D03A-582DD3C0D279}"/>
              </a:ext>
            </a:extLst>
          </p:cNvPr>
          <p:cNvCxnSpPr>
            <a:cxnSpLocks/>
          </p:cNvCxnSpPr>
          <p:nvPr/>
        </p:nvCxnSpPr>
        <p:spPr>
          <a:xfrm>
            <a:off x="1403603" y="1903476"/>
            <a:ext cx="4498848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2649FDC-7889-C1CD-1719-1EE72B77E961}"/>
              </a:ext>
            </a:extLst>
          </p:cNvPr>
          <p:cNvCxnSpPr>
            <a:cxnSpLocks/>
          </p:cNvCxnSpPr>
          <p:nvPr/>
        </p:nvCxnSpPr>
        <p:spPr>
          <a:xfrm>
            <a:off x="1399030" y="1296924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FA7E39D-AF4E-F675-6E66-5D3A30D9B689}"/>
              </a:ext>
            </a:extLst>
          </p:cNvPr>
          <p:cNvCxnSpPr>
            <a:cxnSpLocks/>
          </p:cNvCxnSpPr>
          <p:nvPr/>
        </p:nvCxnSpPr>
        <p:spPr>
          <a:xfrm>
            <a:off x="1408176" y="2546604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0B952A2-BA38-EA8E-9628-29711D977BE2}"/>
              </a:ext>
            </a:extLst>
          </p:cNvPr>
          <p:cNvCxnSpPr>
            <a:cxnSpLocks/>
          </p:cNvCxnSpPr>
          <p:nvPr/>
        </p:nvCxnSpPr>
        <p:spPr>
          <a:xfrm>
            <a:off x="1408176" y="2845308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CBF2B2F-9FC1-6A09-F50E-11D22B5CC3AE}"/>
              </a:ext>
            </a:extLst>
          </p:cNvPr>
          <p:cNvCxnSpPr>
            <a:cxnSpLocks/>
          </p:cNvCxnSpPr>
          <p:nvPr/>
        </p:nvCxnSpPr>
        <p:spPr>
          <a:xfrm>
            <a:off x="1399030" y="2229612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E63F28-22DF-4AA5-1B3F-A047981B9A29}"/>
              </a:ext>
            </a:extLst>
          </p:cNvPr>
          <p:cNvCxnSpPr>
            <a:cxnSpLocks/>
          </p:cNvCxnSpPr>
          <p:nvPr/>
        </p:nvCxnSpPr>
        <p:spPr>
          <a:xfrm>
            <a:off x="1399030" y="1586484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33CB35C-D436-201E-D084-79A830F45855}"/>
              </a:ext>
            </a:extLst>
          </p:cNvPr>
          <p:cNvCxnSpPr>
            <a:cxnSpLocks/>
          </p:cNvCxnSpPr>
          <p:nvPr/>
        </p:nvCxnSpPr>
        <p:spPr>
          <a:xfrm>
            <a:off x="1408176" y="979932"/>
            <a:ext cx="4498848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7FBB3BB-39B7-C7D2-80C9-ABE6F682E151}"/>
              </a:ext>
            </a:extLst>
          </p:cNvPr>
          <p:cNvCxnSpPr>
            <a:cxnSpLocks/>
          </p:cNvCxnSpPr>
          <p:nvPr/>
        </p:nvCxnSpPr>
        <p:spPr>
          <a:xfrm flipV="1">
            <a:off x="1757236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90F00A2D-B203-0B30-BBDA-D703C7F7C370}"/>
              </a:ext>
            </a:extLst>
          </p:cNvPr>
          <p:cNvCxnSpPr>
            <a:cxnSpLocks/>
          </p:cNvCxnSpPr>
          <p:nvPr/>
        </p:nvCxnSpPr>
        <p:spPr>
          <a:xfrm flipV="1">
            <a:off x="2275396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FED5F7B-B366-7F54-4CA0-352B4E33B5B4}"/>
              </a:ext>
            </a:extLst>
          </p:cNvPr>
          <p:cNvCxnSpPr>
            <a:cxnSpLocks/>
          </p:cNvCxnSpPr>
          <p:nvPr/>
        </p:nvCxnSpPr>
        <p:spPr>
          <a:xfrm flipV="1">
            <a:off x="2802700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A74DD46-27EE-9355-F4AA-FECB481EA011}"/>
              </a:ext>
            </a:extLst>
          </p:cNvPr>
          <p:cNvCxnSpPr>
            <a:cxnSpLocks/>
          </p:cNvCxnSpPr>
          <p:nvPr/>
        </p:nvCxnSpPr>
        <p:spPr>
          <a:xfrm flipV="1">
            <a:off x="3357436" y="591309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C9EA408-7893-DE27-1FE7-C51FCA3E295F}"/>
              </a:ext>
            </a:extLst>
          </p:cNvPr>
          <p:cNvCxnSpPr>
            <a:cxnSpLocks/>
          </p:cNvCxnSpPr>
          <p:nvPr/>
        </p:nvCxnSpPr>
        <p:spPr>
          <a:xfrm flipV="1">
            <a:off x="3875596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24AF530-3F38-6622-678F-9B71B10A4F60}"/>
              </a:ext>
            </a:extLst>
          </p:cNvPr>
          <p:cNvCxnSpPr>
            <a:cxnSpLocks/>
          </p:cNvCxnSpPr>
          <p:nvPr/>
        </p:nvCxnSpPr>
        <p:spPr>
          <a:xfrm flipV="1">
            <a:off x="4384612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FFBBEB0-FC04-73C2-50FD-55A9E6881B63}"/>
              </a:ext>
            </a:extLst>
          </p:cNvPr>
          <p:cNvCxnSpPr>
            <a:cxnSpLocks/>
          </p:cNvCxnSpPr>
          <p:nvPr/>
        </p:nvCxnSpPr>
        <p:spPr>
          <a:xfrm flipV="1">
            <a:off x="4884484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ADD36AC-D965-A6E4-D960-DF1B31AD315C}"/>
              </a:ext>
            </a:extLst>
          </p:cNvPr>
          <p:cNvCxnSpPr>
            <a:cxnSpLocks/>
          </p:cNvCxnSpPr>
          <p:nvPr/>
        </p:nvCxnSpPr>
        <p:spPr>
          <a:xfrm flipV="1">
            <a:off x="5402644" y="585216"/>
            <a:ext cx="0" cy="311810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97E771B0-18B7-F23A-44E3-1104BA870895}"/>
              </a:ext>
            </a:extLst>
          </p:cNvPr>
          <p:cNvSpPr txBox="1"/>
          <p:nvPr/>
        </p:nvSpPr>
        <p:spPr>
          <a:xfrm>
            <a:off x="1563914" y="370339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[1]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1CF8F89-925E-A581-83C5-B7D1D06BE6E5}"/>
              </a:ext>
            </a:extLst>
          </p:cNvPr>
          <p:cNvSpPr txBox="1"/>
          <p:nvPr/>
        </p:nvSpPr>
        <p:spPr>
          <a:xfrm>
            <a:off x="2082074" y="369885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[2]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916B870-BE04-6CA2-1A76-EE5722170263}"/>
              </a:ext>
            </a:extLst>
          </p:cNvPr>
          <p:cNvSpPr txBox="1"/>
          <p:nvPr/>
        </p:nvSpPr>
        <p:spPr>
          <a:xfrm>
            <a:off x="2609378" y="369192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[3]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81456CB-73E5-219F-DF6A-3B66480042B6}"/>
              </a:ext>
            </a:extLst>
          </p:cNvPr>
          <p:cNvSpPr txBox="1"/>
          <p:nvPr/>
        </p:nvSpPr>
        <p:spPr>
          <a:xfrm>
            <a:off x="3154969" y="368056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[4]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9A24E2F-BC91-A36D-F106-8604A4AEEDA6}"/>
              </a:ext>
            </a:extLst>
          </p:cNvPr>
          <p:cNvSpPr txBox="1"/>
          <p:nvPr/>
        </p:nvSpPr>
        <p:spPr>
          <a:xfrm>
            <a:off x="3700560" y="369192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[5]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9BDAF71-17DF-57BB-EBBF-D7517FE95FAF}"/>
              </a:ext>
            </a:extLst>
          </p:cNvPr>
          <p:cNvSpPr txBox="1"/>
          <p:nvPr/>
        </p:nvSpPr>
        <p:spPr>
          <a:xfrm>
            <a:off x="4192311" y="369192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[6]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D4A42B0-1307-E490-D53F-B997F840DB33}"/>
              </a:ext>
            </a:extLst>
          </p:cNvPr>
          <p:cNvSpPr txBox="1"/>
          <p:nvPr/>
        </p:nvSpPr>
        <p:spPr>
          <a:xfrm>
            <a:off x="4680286" y="3691922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[7]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93B908A-CD9C-B82E-DA1F-AF713A39AFF6}"/>
              </a:ext>
            </a:extLst>
          </p:cNvPr>
          <p:cNvSpPr txBox="1"/>
          <p:nvPr/>
        </p:nvSpPr>
        <p:spPr>
          <a:xfrm>
            <a:off x="5209322" y="3697328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</a:rPr>
              <a:t>[8]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A14BAE2-BFCF-EFC1-7BC9-2B832A8B7486}"/>
              </a:ext>
            </a:extLst>
          </p:cNvPr>
          <p:cNvSpPr txBox="1"/>
          <p:nvPr/>
        </p:nvSpPr>
        <p:spPr>
          <a:xfrm>
            <a:off x="835558" y="2845308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000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65F648-987B-3E1E-3FE6-42C23F275E75}"/>
              </a:ext>
            </a:extLst>
          </p:cNvPr>
          <p:cNvSpPr txBox="1"/>
          <p:nvPr/>
        </p:nvSpPr>
        <p:spPr>
          <a:xfrm>
            <a:off x="835559" y="2525375"/>
            <a:ext cx="47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001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B496C9-8120-6E32-BF6F-C25BF7E704B9}"/>
              </a:ext>
            </a:extLst>
          </p:cNvPr>
          <p:cNvSpPr txBox="1"/>
          <p:nvPr/>
        </p:nvSpPr>
        <p:spPr>
          <a:xfrm>
            <a:off x="258888" y="284530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0AF530-AE14-B017-1335-F9D629E4A85B}"/>
              </a:ext>
            </a:extLst>
          </p:cNvPr>
          <p:cNvSpPr txBox="1"/>
          <p:nvPr/>
        </p:nvSpPr>
        <p:spPr>
          <a:xfrm>
            <a:off x="273659" y="252537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0450EC3-F0F6-23EB-F5F9-21ED46BCC026}"/>
              </a:ext>
            </a:extLst>
          </p:cNvPr>
          <p:cNvSpPr txBox="1"/>
          <p:nvPr/>
        </p:nvSpPr>
        <p:spPr>
          <a:xfrm>
            <a:off x="841006" y="2213129"/>
            <a:ext cx="47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010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4859AD-A7CD-47B4-0D37-98FB3F3E4077}"/>
              </a:ext>
            </a:extLst>
          </p:cNvPr>
          <p:cNvSpPr txBox="1"/>
          <p:nvPr/>
        </p:nvSpPr>
        <p:spPr>
          <a:xfrm>
            <a:off x="841007" y="1893196"/>
            <a:ext cx="47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011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51568CD-8E0E-F44C-AE86-CE272E34DA9F}"/>
              </a:ext>
            </a:extLst>
          </p:cNvPr>
          <p:cNvSpPr txBox="1"/>
          <p:nvPr/>
        </p:nvSpPr>
        <p:spPr>
          <a:xfrm>
            <a:off x="264335" y="2213129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D84CA1-8E9A-CF66-C79D-9D8DAF105B7C}"/>
              </a:ext>
            </a:extLst>
          </p:cNvPr>
          <p:cNvSpPr txBox="1"/>
          <p:nvPr/>
        </p:nvSpPr>
        <p:spPr>
          <a:xfrm>
            <a:off x="251880" y="1893195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126D3A-BD74-9CB8-2ADC-E1F6B6058FB0}"/>
              </a:ext>
            </a:extLst>
          </p:cNvPr>
          <p:cNvSpPr txBox="1"/>
          <p:nvPr/>
        </p:nvSpPr>
        <p:spPr>
          <a:xfrm>
            <a:off x="835558" y="157326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100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66446D1-8C44-1544-057F-79260CAAE2E9}"/>
              </a:ext>
            </a:extLst>
          </p:cNvPr>
          <p:cNvSpPr txBox="1"/>
          <p:nvPr/>
        </p:nvSpPr>
        <p:spPr>
          <a:xfrm>
            <a:off x="835559" y="1253328"/>
            <a:ext cx="47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101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DDCA09-89B3-073B-859F-CB1CDF11132A}"/>
              </a:ext>
            </a:extLst>
          </p:cNvPr>
          <p:cNvSpPr txBox="1"/>
          <p:nvPr/>
        </p:nvSpPr>
        <p:spPr>
          <a:xfrm>
            <a:off x="258888" y="157326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411DD66-7044-FF65-54B4-8951B292EBFC}"/>
              </a:ext>
            </a:extLst>
          </p:cNvPr>
          <p:cNvSpPr txBox="1"/>
          <p:nvPr/>
        </p:nvSpPr>
        <p:spPr>
          <a:xfrm>
            <a:off x="265488" y="125332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B17E5AF-767D-3EE5-97D9-BF04186D0096}"/>
              </a:ext>
            </a:extLst>
          </p:cNvPr>
          <p:cNvSpPr txBox="1"/>
          <p:nvPr/>
        </p:nvSpPr>
        <p:spPr>
          <a:xfrm>
            <a:off x="841006" y="941082"/>
            <a:ext cx="47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110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350A4B6-82CF-BE32-F2B6-A2DAAF5E21C2}"/>
              </a:ext>
            </a:extLst>
          </p:cNvPr>
          <p:cNvSpPr txBox="1"/>
          <p:nvPr/>
        </p:nvSpPr>
        <p:spPr>
          <a:xfrm>
            <a:off x="841007" y="621149"/>
            <a:ext cx="47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111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3A69E25-6C11-DFD8-69A6-E62FD1CB2667}"/>
              </a:ext>
            </a:extLst>
          </p:cNvPr>
          <p:cNvSpPr txBox="1"/>
          <p:nvPr/>
        </p:nvSpPr>
        <p:spPr>
          <a:xfrm>
            <a:off x="264335" y="941082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F5B4CF9-0A8D-BC9F-2C42-E4C31D9ED75C}"/>
              </a:ext>
            </a:extLst>
          </p:cNvPr>
          <p:cNvSpPr txBox="1"/>
          <p:nvPr/>
        </p:nvSpPr>
        <p:spPr>
          <a:xfrm>
            <a:off x="251880" y="621148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75FEE1-505F-0A6D-046C-F0410A392D12}"/>
              </a:ext>
            </a:extLst>
          </p:cNvPr>
          <p:cNvSpPr/>
          <p:nvPr/>
        </p:nvSpPr>
        <p:spPr>
          <a:xfrm>
            <a:off x="1789327" y="2565693"/>
            <a:ext cx="448567" cy="2514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001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641352-EFB6-0C8E-ABE2-460D196B93FC}"/>
              </a:ext>
            </a:extLst>
          </p:cNvPr>
          <p:cNvSpPr/>
          <p:nvPr/>
        </p:nvSpPr>
        <p:spPr>
          <a:xfrm>
            <a:off x="2344989" y="1330457"/>
            <a:ext cx="448567" cy="2514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101</a:t>
            </a:r>
            <a:endParaRPr lang="fr-FR" sz="105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465E63-FE8F-E32E-4968-1E7E3D7FB082}"/>
              </a:ext>
            </a:extLst>
          </p:cNvPr>
          <p:cNvSpPr/>
          <p:nvPr/>
        </p:nvSpPr>
        <p:spPr>
          <a:xfrm>
            <a:off x="2853513" y="714763"/>
            <a:ext cx="448567" cy="2514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/>
              <a:t>111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208D32-A215-05C3-7445-01445496AE11}"/>
              </a:ext>
            </a:extLst>
          </p:cNvPr>
          <p:cNvSpPr/>
          <p:nvPr/>
        </p:nvSpPr>
        <p:spPr>
          <a:xfrm>
            <a:off x="3392364" y="1317503"/>
            <a:ext cx="448567" cy="2514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101</a:t>
            </a:r>
            <a:endParaRPr lang="fr-FR" sz="10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E2524A4-6D54-10F6-38E9-84B8D9AB1173}"/>
              </a:ext>
            </a:extLst>
          </p:cNvPr>
          <p:cNvSpPr/>
          <p:nvPr/>
        </p:nvSpPr>
        <p:spPr>
          <a:xfrm>
            <a:off x="3909913" y="1323580"/>
            <a:ext cx="448567" cy="2514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101</a:t>
            </a:r>
            <a:endParaRPr lang="fr-FR" sz="105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AEEA34-F549-24FA-99D4-D69CD04BF99B}"/>
              </a:ext>
            </a:extLst>
          </p:cNvPr>
          <p:cNvSpPr/>
          <p:nvPr/>
        </p:nvSpPr>
        <p:spPr>
          <a:xfrm>
            <a:off x="4414194" y="2274519"/>
            <a:ext cx="448567" cy="2514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010</a:t>
            </a:r>
            <a:endParaRPr lang="fr-FR" sz="105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655C4E-32FB-817D-12B2-8BC1DD356155}"/>
              </a:ext>
            </a:extLst>
          </p:cNvPr>
          <p:cNvSpPr/>
          <p:nvPr/>
        </p:nvSpPr>
        <p:spPr>
          <a:xfrm>
            <a:off x="4919281" y="2582671"/>
            <a:ext cx="448567" cy="2514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001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BCDEF2-71A5-5997-8F2C-BD0AB5B80090}"/>
              </a:ext>
            </a:extLst>
          </p:cNvPr>
          <p:cNvSpPr/>
          <p:nvPr/>
        </p:nvSpPr>
        <p:spPr>
          <a:xfrm>
            <a:off x="5437441" y="2884172"/>
            <a:ext cx="448567" cy="2514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000</a:t>
            </a:r>
          </a:p>
        </p:txBody>
      </p:sp>
      <p:pic>
        <p:nvPicPr>
          <p:cNvPr id="61" name="Picture 2" descr="Panneau de signalisation attention autres dangers A14">
            <a:extLst>
              <a:ext uri="{FF2B5EF4-FFF2-40B4-BE49-F238E27FC236}">
                <a16:creationId xmlns:a16="http://schemas.microsoft.com/office/drawing/2014/main" id="{4FBAF926-7AA7-DC3C-E80E-1657308B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996" y="200054"/>
            <a:ext cx="315615" cy="27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23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76</Words>
  <Application>Microsoft Office PowerPoint</Application>
  <PresentationFormat>Grand écran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VILLEMEJANE</dc:creator>
  <cp:lastModifiedBy>Julien VILLEMEJANE</cp:lastModifiedBy>
  <cp:revision>12</cp:revision>
  <dcterms:created xsi:type="dcterms:W3CDTF">2025-01-31T08:48:39Z</dcterms:created>
  <dcterms:modified xsi:type="dcterms:W3CDTF">2025-01-31T09:04:50Z</dcterms:modified>
</cp:coreProperties>
</file>