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353" r:id="rId2"/>
    <p:sldId id="359" r:id="rId3"/>
    <p:sldId id="358" r:id="rId4"/>
    <p:sldId id="365" r:id="rId5"/>
    <p:sldId id="357" r:id="rId6"/>
    <p:sldId id="360" r:id="rId7"/>
    <p:sldId id="361" r:id="rId8"/>
    <p:sldId id="362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B0B0B0"/>
    <a:srgbClr val="ED6915"/>
    <a:srgbClr val="00B0F0"/>
    <a:srgbClr val="F2F2F2"/>
    <a:srgbClr val="7F7F7F"/>
    <a:srgbClr val="C8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>
        <p:scale>
          <a:sx n="50" d="100"/>
          <a:sy n="50" d="100"/>
        </p:scale>
        <p:origin x="1476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B02C38-6FA0-7DA8-D6AD-7BDBE9F9E45E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C263F-AF76-47BE-F972-F5CE2CAFD024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E984E-6850-85E3-12FD-AF4C63825514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4F628-5D6D-6E26-2EA9-B2CF9C178A7D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DD6B1-0F55-0F0B-D944-86A828380BFB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48F79-9911-EBD6-193A-E8591BA5B449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0C19E-5D08-371F-22FC-630229E5E95D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3E35B-1378-AFDB-1B5B-8AC4F9D55841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0ED2B-DC88-83AE-ED7E-83D5723A8449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9ED7A-66D0-D93C-4868-92DFE768CCBC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894B5-966F-9E95-AE4F-62EE2DA961A4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49E579-CF81-317D-1653-1F4191B4591C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2B1BB-FB7E-9F17-9815-EC3EB1A686E5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2F8C1-1AF4-0757-CB40-69FD67DD9D51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F1F98-6648-0717-E1A7-80BF4CFA7F38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14AEC-5DC8-5AA0-28F5-B9C0D8C45459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4C13C-0B0F-7E94-9948-0AE8AFCF0BD1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16849-7B46-513A-C3C1-A23EE447E58C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0ED7-B918-06E1-AC41-BE6188E10D61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0988D7-95A2-82DE-1934-DFBEC54BD4A6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7149A0-FF2E-3505-C875-31758AA6904C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0D88E-FDEC-E195-723D-0D5EB17AA904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FCFB1-D757-6447-30EC-E18838FD966A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05B1A-77C0-BB09-F82D-7F1E6F956AFF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7B27E-C7B8-7C64-A884-AC0C8F727267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99C2D0-2B61-84BB-5CFD-25B61C78AB6E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07DE2C-96BD-C3DB-8701-539518A98AB9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1F5C7-E00E-3EBF-22EA-F27DB75D50B2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30237D-D5E9-1729-663D-6C949C703345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C777F0-75C0-3CCA-D29D-8154B1B6DEF3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04495-E085-81AF-20EC-564FEC548052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02524-4844-C4E9-2158-C147D556A05E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FD06D2-3A5B-9A4B-BE76-392319CA974A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232882-43E4-1AD6-42CB-9E5E0010B940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A87D12-F85A-266B-30F2-37D9746ED334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687B57-BB1B-A5F2-ED0E-62B799BD12F1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10F6E-3907-0FD4-D14E-30A104628316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5CA09A-F217-75D0-2244-C5EAD26AE146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738608-8DDC-E239-B38E-4A07627FD6A6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744D0A-18B7-593B-D40C-C0D2ED0D7043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044078-B325-8FA1-A8B8-A31C80EF75FE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66ECBE-BEBD-C2D1-DD7A-24A3DB382811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3EDB4-3850-524B-E041-30E68E64782B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B9D138-B920-4265-67FF-B592F7797955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7D2812-5BB6-52CB-DF5C-CD90F4A15B41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8D9DC8-0229-0EAD-A114-84856A4B89E2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B22D03-729C-9AB5-1E0A-028AE241D75F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3C46C5-4207-27BC-A4F6-B63CDDA4E2C0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7EBC4-6BF5-1FE1-E10E-4FD758280FFD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153A4-963D-BBB0-8243-CDBA3B9665D7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1CADD-FDD2-15C1-659A-C737FE54175D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473109-3683-6FE2-24E4-3D3C29711C35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E0D23A-1046-839A-F891-EA4FD05719E2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30CB35-B3DC-6910-5A55-440C2C1D09C5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2D9C6C-AD51-3BDD-9ABA-A15A4936F61F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02DDE5-A3E6-89A4-444D-B2C74DB76BEA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C397A4-F311-2443-2743-4731702020A3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BE841E-AFFB-A6E6-5AAC-CC42FCC8D9E8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544616-4C24-131F-C4B2-F58BC3EE6DF4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1A474-1DFB-3857-842B-0EE72C9C22BC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BE602F-FEF8-A48A-DBEB-075C6BB9E5BC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932330-98DF-DFB1-4452-38EDE82C646C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15C41B-699F-3C82-E12C-42D07FCE41BF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0C3305-8E3D-F792-0510-46905CC18A9A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790DDE-D30D-8A57-0A61-EB7298BA73A1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73D1C1-DE76-15D1-D2F1-64BA5FBD627E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F5294A-93A0-3F64-1668-B679F5AFBABA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E98AB8-21A0-9BFB-B956-49C6635E7CDC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25079E-0082-8FF0-A815-EACF61A0F8D3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1FEA54-0839-17CB-0F19-B02C48D870E4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5B4478-96C3-3925-D08D-C3572C9EB34E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3D3C85-8405-F636-3AE6-C5317F564B81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4791900-435F-8068-8658-C4CF401599D4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F1D9DB9-3F5B-1492-FD74-137DBC457893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801B42-A7D7-051D-7690-E95DE6393AF2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375FF3-9173-FB1C-975D-D96D82ECB2D0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AB04E64-7CB3-18C9-0AF4-8AC68D04C2C7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1A90A2-060E-FF80-7878-B0CE7F58FA62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73D488-9A4B-681E-25E4-BF4A78D7A9FC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6DB72D8-9675-BF95-F0FC-6FCE935167D3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3A4A15-FB26-03BB-90C6-E73C09A374A7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678454-41D3-2124-BC2B-32AE819B0F99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D6E9B8-245B-DD2B-334E-81892E92B0A9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776D8C-2B2B-8580-AE98-AD548F31CD3A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C3EAD1D-22D7-0777-8611-2FA1CCF6F8E4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8F0579F-11B6-4C6A-8DDE-B008ECECB740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281103-9459-4C0A-9099-4EC3A85AF17C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14738F-E945-A93D-E948-39DF4E5730F8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206B4D4-F891-7259-8BD4-ECB8AFD86E9A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AE3E4-2CFC-5E69-EA31-871E1BA17F2E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CF7391-6810-4A32-D9CD-6CBD0D84984B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A26626-968F-FAD7-1290-E1BD02BEAE48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F6A887E-FE9A-FAD1-9D21-3694E867B573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3742CF-2177-83B7-9D28-C99BDB9579F9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91A2B5C-4535-ABD6-6CA1-4D9F0DC8FB06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1139A0D-F346-28F8-6782-D24F5C088B54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BFAA86-3CB2-9FEA-F4C4-285C9D7139D8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8FDB5D9-2856-E18C-DD50-B4E96C58BDA0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AC5048B-2675-C3F5-1656-90EECDD785DF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08008369-250D-A076-6D54-03BBC44A34F1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FC27956-59B2-D670-4716-F5DA23CE1202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9B800B9-C10C-2B25-E885-83A221C288F1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8A12079-0834-A330-0833-2F07FA15AAD1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CCEEE89-6019-5802-D150-06D750340F16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524AF37-E032-2A48-B2E8-BE08E6805EC1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53E9CB2-3225-9953-3E8F-360B48B03760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9FE69E9B-8F1B-BF44-C247-D0BBCF7808C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5F52664-D4D5-EEE1-F0F5-A55155979790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C85D36-62B3-1D1B-4BF0-019B23E6C3FF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E2505D9-37E2-DDF2-9A35-E43681BF48D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C447D73-8D79-598E-583A-C74D0194D35A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8702010-1BE0-1C4D-8DFD-C20796ABFA04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1C64300-19FF-79F3-A668-889888614803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4DC8FD3-2304-96E1-BF48-82CCF3E16208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75BD1B6-53C3-CFB0-64EE-6C49B0CE0449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FE2D356-9E4E-E68F-E513-C9C3B643DB0B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1" name="ZoneTexte 610">
            <a:extLst>
              <a:ext uri="{FF2B5EF4-FFF2-40B4-BE49-F238E27FC236}">
                <a16:creationId xmlns:a16="http://schemas.microsoft.com/office/drawing/2014/main" id="{ACEFA34D-E87E-6D0D-91B5-8A9095FF2452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EROSION / Opération booléenne ET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747B7EF-7869-2B35-B77B-0FF6C59A3BF9}"/>
              </a:ext>
            </a:extLst>
          </p:cNvPr>
          <p:cNvSpPr/>
          <p:nvPr/>
        </p:nvSpPr>
        <p:spPr>
          <a:xfrm>
            <a:off x="8179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538D7C9-163B-0159-D71E-566F9F94FE22}"/>
              </a:ext>
            </a:extLst>
          </p:cNvPr>
          <p:cNvSpPr/>
          <p:nvPr/>
        </p:nvSpPr>
        <p:spPr>
          <a:xfrm>
            <a:off x="7207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1EB2A16-AFD9-94C1-20A0-623EB594EED3}"/>
              </a:ext>
            </a:extLst>
          </p:cNvPr>
          <p:cNvSpPr/>
          <p:nvPr/>
        </p:nvSpPr>
        <p:spPr>
          <a:xfrm>
            <a:off x="7531754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F42A0DB-E5ED-E725-A11A-F8386B0F82D3}"/>
              </a:ext>
            </a:extLst>
          </p:cNvPr>
          <p:cNvSpPr/>
          <p:nvPr/>
        </p:nvSpPr>
        <p:spPr>
          <a:xfrm>
            <a:off x="7855754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DB48E09-DD03-5D64-EF64-2C6B3F495A8C}"/>
              </a:ext>
            </a:extLst>
          </p:cNvPr>
          <p:cNvSpPr/>
          <p:nvPr/>
        </p:nvSpPr>
        <p:spPr>
          <a:xfrm>
            <a:off x="6883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8C6C06A6-9BCB-81BB-6377-5BDFA30C400C}"/>
              </a:ext>
            </a:extLst>
          </p:cNvPr>
          <p:cNvSpPr/>
          <p:nvPr/>
        </p:nvSpPr>
        <p:spPr>
          <a:xfrm>
            <a:off x="8179754" y="6360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D6112DD-802E-18C8-4859-5D5B58CC1072}"/>
              </a:ext>
            </a:extLst>
          </p:cNvPr>
          <p:cNvSpPr/>
          <p:nvPr/>
        </p:nvSpPr>
        <p:spPr>
          <a:xfrm>
            <a:off x="7207754" y="6349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1976F51-C5D5-8BC8-F9C5-EB1298927C20}"/>
              </a:ext>
            </a:extLst>
          </p:cNvPr>
          <p:cNvSpPr/>
          <p:nvPr/>
        </p:nvSpPr>
        <p:spPr>
          <a:xfrm>
            <a:off x="7531754" y="6346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E2B25E57-C974-A675-A385-B6BE14A3C0A1}"/>
              </a:ext>
            </a:extLst>
          </p:cNvPr>
          <p:cNvSpPr/>
          <p:nvPr/>
        </p:nvSpPr>
        <p:spPr>
          <a:xfrm>
            <a:off x="7855754" y="6344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DB4A234A-0208-F6F0-0624-F5E64D5078A7}"/>
              </a:ext>
            </a:extLst>
          </p:cNvPr>
          <p:cNvSpPr/>
          <p:nvPr/>
        </p:nvSpPr>
        <p:spPr>
          <a:xfrm>
            <a:off x="6883754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2AE3957C-D88E-6C54-E1E5-B1C09D22D53E}"/>
              </a:ext>
            </a:extLst>
          </p:cNvPr>
          <p:cNvSpPr/>
          <p:nvPr/>
        </p:nvSpPr>
        <p:spPr>
          <a:xfrm>
            <a:off x="8179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765AD77-DECC-CD84-0F5F-1FE2A8E0AFD6}"/>
              </a:ext>
            </a:extLst>
          </p:cNvPr>
          <p:cNvSpPr/>
          <p:nvPr/>
        </p:nvSpPr>
        <p:spPr>
          <a:xfrm>
            <a:off x="7207754" y="959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0C4318-A4BF-594C-02D1-31AF96817B24}"/>
              </a:ext>
            </a:extLst>
          </p:cNvPr>
          <p:cNvSpPr/>
          <p:nvPr/>
        </p:nvSpPr>
        <p:spPr>
          <a:xfrm>
            <a:off x="7531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2505A6D-A7FE-E588-4F1A-42735ADA4E04}"/>
              </a:ext>
            </a:extLst>
          </p:cNvPr>
          <p:cNvSpPr/>
          <p:nvPr/>
        </p:nvSpPr>
        <p:spPr>
          <a:xfrm>
            <a:off x="7855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DB65DB1-0C46-9B25-401B-EF2139BEA592}"/>
              </a:ext>
            </a:extLst>
          </p:cNvPr>
          <p:cNvSpPr/>
          <p:nvPr/>
        </p:nvSpPr>
        <p:spPr>
          <a:xfrm>
            <a:off x="6883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A172DD3-59BB-E790-9BFB-B13E84BA37A4}"/>
              </a:ext>
            </a:extLst>
          </p:cNvPr>
          <p:cNvSpPr/>
          <p:nvPr/>
        </p:nvSpPr>
        <p:spPr>
          <a:xfrm>
            <a:off x="8179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071FDCED-CFE2-CCD9-C39A-232FC9F81973}"/>
              </a:ext>
            </a:extLst>
          </p:cNvPr>
          <p:cNvSpPr/>
          <p:nvPr/>
        </p:nvSpPr>
        <p:spPr>
          <a:xfrm>
            <a:off x="7207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A2B5CCE-CB19-85E3-EE8F-39F68C683809}"/>
              </a:ext>
            </a:extLst>
          </p:cNvPr>
          <p:cNvSpPr/>
          <p:nvPr/>
        </p:nvSpPr>
        <p:spPr>
          <a:xfrm>
            <a:off x="7531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B8EB6FF-BF3C-4B04-A4C2-D55D3EB05F89}"/>
              </a:ext>
            </a:extLst>
          </p:cNvPr>
          <p:cNvSpPr/>
          <p:nvPr/>
        </p:nvSpPr>
        <p:spPr>
          <a:xfrm>
            <a:off x="7855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F173FAF-5787-D79B-452A-E5766015986E}"/>
              </a:ext>
            </a:extLst>
          </p:cNvPr>
          <p:cNvSpPr/>
          <p:nvPr/>
        </p:nvSpPr>
        <p:spPr>
          <a:xfrm>
            <a:off x="6883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9F77F01A-4FC0-CC3B-333B-141554045A05}"/>
              </a:ext>
            </a:extLst>
          </p:cNvPr>
          <p:cNvSpPr/>
          <p:nvPr/>
        </p:nvSpPr>
        <p:spPr>
          <a:xfrm>
            <a:off x="8179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F2CBBE63-6A11-A34F-4564-713E51F66163}"/>
              </a:ext>
            </a:extLst>
          </p:cNvPr>
          <p:cNvSpPr/>
          <p:nvPr/>
        </p:nvSpPr>
        <p:spPr>
          <a:xfrm>
            <a:off x="7207754" y="1607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698DA24B-1DB1-11B5-8EA9-5F866E76E388}"/>
              </a:ext>
            </a:extLst>
          </p:cNvPr>
          <p:cNvSpPr/>
          <p:nvPr/>
        </p:nvSpPr>
        <p:spPr>
          <a:xfrm>
            <a:off x="7531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24302F1E-D679-9BE8-8514-56559767B158}"/>
              </a:ext>
            </a:extLst>
          </p:cNvPr>
          <p:cNvSpPr/>
          <p:nvPr/>
        </p:nvSpPr>
        <p:spPr>
          <a:xfrm>
            <a:off x="7855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A959460-B9F8-EBDD-C574-C7827735E090}"/>
              </a:ext>
            </a:extLst>
          </p:cNvPr>
          <p:cNvSpPr/>
          <p:nvPr/>
        </p:nvSpPr>
        <p:spPr>
          <a:xfrm>
            <a:off x="6883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44B422D8-7DA0-D642-AF27-F9669705A8BC}"/>
              </a:ext>
            </a:extLst>
          </p:cNvPr>
          <p:cNvSpPr/>
          <p:nvPr/>
        </p:nvSpPr>
        <p:spPr>
          <a:xfrm>
            <a:off x="9799754" y="30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A615906-2DD2-A0A5-FB44-756C41A63333}"/>
              </a:ext>
            </a:extLst>
          </p:cNvPr>
          <p:cNvSpPr/>
          <p:nvPr/>
        </p:nvSpPr>
        <p:spPr>
          <a:xfrm>
            <a:off x="882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D3FCE74-A083-B0F8-578D-06630CFC6A9A}"/>
              </a:ext>
            </a:extLst>
          </p:cNvPr>
          <p:cNvSpPr/>
          <p:nvPr/>
        </p:nvSpPr>
        <p:spPr>
          <a:xfrm>
            <a:off x="9151754" y="31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12FB92F3-AFE7-7BBC-0172-9B842896152D}"/>
              </a:ext>
            </a:extLst>
          </p:cNvPr>
          <p:cNvSpPr/>
          <p:nvPr/>
        </p:nvSpPr>
        <p:spPr>
          <a:xfrm>
            <a:off x="9475754" y="31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B7B41E04-3D5C-3BB4-77DB-8352257A3BB9}"/>
              </a:ext>
            </a:extLst>
          </p:cNvPr>
          <p:cNvSpPr/>
          <p:nvPr/>
        </p:nvSpPr>
        <p:spPr>
          <a:xfrm>
            <a:off x="850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3A29ED5B-A72C-F8BC-D70D-B54D41C31BF3}"/>
              </a:ext>
            </a:extLst>
          </p:cNvPr>
          <p:cNvSpPr/>
          <p:nvPr/>
        </p:nvSpPr>
        <p:spPr>
          <a:xfrm>
            <a:off x="9799754" y="63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AA9389E-8F9C-0B12-3025-D4FEB7A80EA0}"/>
              </a:ext>
            </a:extLst>
          </p:cNvPr>
          <p:cNvSpPr/>
          <p:nvPr/>
        </p:nvSpPr>
        <p:spPr>
          <a:xfrm>
            <a:off x="882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85620E58-933A-66A3-5689-B345CBEDF403}"/>
              </a:ext>
            </a:extLst>
          </p:cNvPr>
          <p:cNvSpPr/>
          <p:nvPr/>
        </p:nvSpPr>
        <p:spPr>
          <a:xfrm>
            <a:off x="9151754" y="63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72ECDBB-A77E-D8C6-EE68-DF8148F67E54}"/>
              </a:ext>
            </a:extLst>
          </p:cNvPr>
          <p:cNvSpPr/>
          <p:nvPr/>
        </p:nvSpPr>
        <p:spPr>
          <a:xfrm>
            <a:off x="9475754" y="6329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06CD2986-8FA6-B4E2-3115-1EB909E5C08B}"/>
              </a:ext>
            </a:extLst>
          </p:cNvPr>
          <p:cNvSpPr/>
          <p:nvPr/>
        </p:nvSpPr>
        <p:spPr>
          <a:xfrm>
            <a:off x="8503754" y="6334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3FE1D560-7074-E6E5-E6EC-4706238343E3}"/>
              </a:ext>
            </a:extLst>
          </p:cNvPr>
          <p:cNvSpPr/>
          <p:nvPr/>
        </p:nvSpPr>
        <p:spPr>
          <a:xfrm>
            <a:off x="9799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BA3C769-E4FC-78FF-C1FE-6E7C0F24B993}"/>
              </a:ext>
            </a:extLst>
          </p:cNvPr>
          <p:cNvSpPr/>
          <p:nvPr/>
        </p:nvSpPr>
        <p:spPr>
          <a:xfrm>
            <a:off x="882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54FC14E-8570-997C-ED16-C395DD85C74D}"/>
              </a:ext>
            </a:extLst>
          </p:cNvPr>
          <p:cNvSpPr/>
          <p:nvPr/>
        </p:nvSpPr>
        <p:spPr>
          <a:xfrm>
            <a:off x="9151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053A6C38-BA65-2D8F-1184-DC7E78D72EC4}"/>
              </a:ext>
            </a:extLst>
          </p:cNvPr>
          <p:cNvSpPr/>
          <p:nvPr/>
        </p:nvSpPr>
        <p:spPr>
          <a:xfrm>
            <a:off x="9475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6D501CA0-E5A7-A336-69E0-EED50E85E351}"/>
              </a:ext>
            </a:extLst>
          </p:cNvPr>
          <p:cNvSpPr/>
          <p:nvPr/>
        </p:nvSpPr>
        <p:spPr>
          <a:xfrm>
            <a:off x="850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3CBA6DDB-59FF-6090-818F-B6F8987C1F03}"/>
              </a:ext>
            </a:extLst>
          </p:cNvPr>
          <p:cNvSpPr/>
          <p:nvPr/>
        </p:nvSpPr>
        <p:spPr>
          <a:xfrm>
            <a:off x="9799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342ADD39-1395-4815-08ED-8DC9E917A795}"/>
              </a:ext>
            </a:extLst>
          </p:cNvPr>
          <p:cNvSpPr/>
          <p:nvPr/>
        </p:nvSpPr>
        <p:spPr>
          <a:xfrm>
            <a:off x="8827754" y="1281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7F31E494-1183-A334-44CC-A8B8035DEC47}"/>
              </a:ext>
            </a:extLst>
          </p:cNvPr>
          <p:cNvSpPr/>
          <p:nvPr/>
        </p:nvSpPr>
        <p:spPr>
          <a:xfrm>
            <a:off x="9151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F4FFE22E-07DB-1C1A-D571-3D86C94B7165}"/>
              </a:ext>
            </a:extLst>
          </p:cNvPr>
          <p:cNvSpPr/>
          <p:nvPr/>
        </p:nvSpPr>
        <p:spPr>
          <a:xfrm>
            <a:off x="9475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31A63CA4-244D-8A2B-E255-BC770E3F92A7}"/>
              </a:ext>
            </a:extLst>
          </p:cNvPr>
          <p:cNvSpPr/>
          <p:nvPr/>
        </p:nvSpPr>
        <p:spPr>
          <a:xfrm>
            <a:off x="850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6DBA165E-EB25-B17D-D3B6-287C0DDD626C}"/>
              </a:ext>
            </a:extLst>
          </p:cNvPr>
          <p:cNvSpPr/>
          <p:nvPr/>
        </p:nvSpPr>
        <p:spPr>
          <a:xfrm>
            <a:off x="9799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E58C0788-1E59-ED9D-1DA2-5327B626E2B4}"/>
              </a:ext>
            </a:extLst>
          </p:cNvPr>
          <p:cNvSpPr/>
          <p:nvPr/>
        </p:nvSpPr>
        <p:spPr>
          <a:xfrm>
            <a:off x="8827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2DCFC4C-6E1B-F6CB-2262-D983D0AF3F68}"/>
              </a:ext>
            </a:extLst>
          </p:cNvPr>
          <p:cNvSpPr/>
          <p:nvPr/>
        </p:nvSpPr>
        <p:spPr>
          <a:xfrm>
            <a:off x="9151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1284B6-FFA5-6A23-0B8E-A88949AFC890}"/>
              </a:ext>
            </a:extLst>
          </p:cNvPr>
          <p:cNvSpPr/>
          <p:nvPr/>
        </p:nvSpPr>
        <p:spPr>
          <a:xfrm>
            <a:off x="9475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CEA38FD-F9A4-9D34-B277-8476C91EB54E}"/>
              </a:ext>
            </a:extLst>
          </p:cNvPr>
          <p:cNvSpPr/>
          <p:nvPr/>
        </p:nvSpPr>
        <p:spPr>
          <a:xfrm>
            <a:off x="850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4EEE4D2D-4A1F-1592-2DE6-B9760E4060C0}"/>
              </a:ext>
            </a:extLst>
          </p:cNvPr>
          <p:cNvSpPr/>
          <p:nvPr/>
        </p:nvSpPr>
        <p:spPr>
          <a:xfrm>
            <a:off x="8179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95C6390-BB33-B19F-2A27-2771F23EB0CB}"/>
              </a:ext>
            </a:extLst>
          </p:cNvPr>
          <p:cNvSpPr/>
          <p:nvPr/>
        </p:nvSpPr>
        <p:spPr>
          <a:xfrm>
            <a:off x="7207754" y="1931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ACB85A7C-845A-1A7E-0E90-12390B2B2EFB}"/>
              </a:ext>
            </a:extLst>
          </p:cNvPr>
          <p:cNvSpPr/>
          <p:nvPr/>
        </p:nvSpPr>
        <p:spPr>
          <a:xfrm>
            <a:off x="7531754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71C174-C9D4-B049-DD5E-F83C5C8A02B2}"/>
              </a:ext>
            </a:extLst>
          </p:cNvPr>
          <p:cNvSpPr/>
          <p:nvPr/>
        </p:nvSpPr>
        <p:spPr>
          <a:xfrm>
            <a:off x="7855754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A30CCBC-7840-7761-FBDD-9304B61823A2}"/>
              </a:ext>
            </a:extLst>
          </p:cNvPr>
          <p:cNvSpPr/>
          <p:nvPr/>
        </p:nvSpPr>
        <p:spPr>
          <a:xfrm>
            <a:off x="6883754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63B8D54-3EEF-A5DE-9C51-20BCA5FE4258}"/>
              </a:ext>
            </a:extLst>
          </p:cNvPr>
          <p:cNvSpPr/>
          <p:nvPr/>
        </p:nvSpPr>
        <p:spPr>
          <a:xfrm>
            <a:off x="8179754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9AAF14-5F40-9880-7D29-4D52504B5240}"/>
              </a:ext>
            </a:extLst>
          </p:cNvPr>
          <p:cNvSpPr/>
          <p:nvPr/>
        </p:nvSpPr>
        <p:spPr>
          <a:xfrm>
            <a:off x="7207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92DE0F4-94F3-7721-F7D9-BBC2BD9235E8}"/>
              </a:ext>
            </a:extLst>
          </p:cNvPr>
          <p:cNvSpPr/>
          <p:nvPr/>
        </p:nvSpPr>
        <p:spPr>
          <a:xfrm>
            <a:off x="7531754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CC2729B5-3CC7-D3FF-1837-334681094818}"/>
              </a:ext>
            </a:extLst>
          </p:cNvPr>
          <p:cNvSpPr/>
          <p:nvPr/>
        </p:nvSpPr>
        <p:spPr>
          <a:xfrm>
            <a:off x="7855754" y="22529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44A04289-4E64-9FAE-B6CF-829F29609CA7}"/>
              </a:ext>
            </a:extLst>
          </p:cNvPr>
          <p:cNvSpPr/>
          <p:nvPr/>
        </p:nvSpPr>
        <p:spPr>
          <a:xfrm>
            <a:off x="6883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BA673AD4-CBFB-844A-A8A8-15C1A4418E77}"/>
              </a:ext>
            </a:extLst>
          </p:cNvPr>
          <p:cNvSpPr/>
          <p:nvPr/>
        </p:nvSpPr>
        <p:spPr>
          <a:xfrm>
            <a:off x="8179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4DECDD92-70E3-E4CC-8B7A-B8BDBAC376CF}"/>
              </a:ext>
            </a:extLst>
          </p:cNvPr>
          <p:cNvSpPr/>
          <p:nvPr/>
        </p:nvSpPr>
        <p:spPr>
          <a:xfrm>
            <a:off x="7207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8E1C294A-8CDE-EC15-6331-B7BB23086214}"/>
              </a:ext>
            </a:extLst>
          </p:cNvPr>
          <p:cNvSpPr/>
          <p:nvPr/>
        </p:nvSpPr>
        <p:spPr>
          <a:xfrm>
            <a:off x="7531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6A60545A-CD53-0E27-6CA6-176D2F8C0B9F}"/>
              </a:ext>
            </a:extLst>
          </p:cNvPr>
          <p:cNvSpPr/>
          <p:nvPr/>
        </p:nvSpPr>
        <p:spPr>
          <a:xfrm>
            <a:off x="7855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CC24A55-B6F4-3B1D-F711-30E58FB90051}"/>
              </a:ext>
            </a:extLst>
          </p:cNvPr>
          <p:cNvSpPr/>
          <p:nvPr/>
        </p:nvSpPr>
        <p:spPr>
          <a:xfrm>
            <a:off x="6883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E01DF2B-26C4-CEF5-6851-3E153AA68747}"/>
              </a:ext>
            </a:extLst>
          </p:cNvPr>
          <p:cNvSpPr/>
          <p:nvPr/>
        </p:nvSpPr>
        <p:spPr>
          <a:xfrm>
            <a:off x="9799754" y="1928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AA5ACB82-17A2-D13C-E89D-4731435FA412}"/>
              </a:ext>
            </a:extLst>
          </p:cNvPr>
          <p:cNvSpPr/>
          <p:nvPr/>
        </p:nvSpPr>
        <p:spPr>
          <a:xfrm>
            <a:off x="8827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07C54E12-1373-9387-D2FA-A1CDEDEE07AA}"/>
              </a:ext>
            </a:extLst>
          </p:cNvPr>
          <p:cNvSpPr/>
          <p:nvPr/>
        </p:nvSpPr>
        <p:spPr>
          <a:xfrm>
            <a:off x="9151754" y="19293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6F0893D-63FC-26CA-08D0-5D8AC757F9FB}"/>
              </a:ext>
            </a:extLst>
          </p:cNvPr>
          <p:cNvSpPr/>
          <p:nvPr/>
        </p:nvSpPr>
        <p:spPr>
          <a:xfrm>
            <a:off x="9475754" y="1929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C34645CB-0AAB-6100-09AD-40B2082F908A}"/>
              </a:ext>
            </a:extLst>
          </p:cNvPr>
          <p:cNvSpPr/>
          <p:nvPr/>
        </p:nvSpPr>
        <p:spPr>
          <a:xfrm>
            <a:off x="8503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626CDC36-7EEF-ECDB-00FC-C258503E6F3F}"/>
              </a:ext>
            </a:extLst>
          </p:cNvPr>
          <p:cNvSpPr/>
          <p:nvPr/>
        </p:nvSpPr>
        <p:spPr>
          <a:xfrm>
            <a:off x="9799754" y="2253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594918A8-B5BE-86B3-4077-07275898D911}"/>
              </a:ext>
            </a:extLst>
          </p:cNvPr>
          <p:cNvSpPr/>
          <p:nvPr/>
        </p:nvSpPr>
        <p:spPr>
          <a:xfrm>
            <a:off x="882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F37FE836-21C6-69ED-F6D2-F661F4852B4A}"/>
              </a:ext>
            </a:extLst>
          </p:cNvPr>
          <p:cNvSpPr/>
          <p:nvPr/>
        </p:nvSpPr>
        <p:spPr>
          <a:xfrm>
            <a:off x="9151754" y="22517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A52EB8F3-C082-6D7F-E107-B42FF11585C2}"/>
              </a:ext>
            </a:extLst>
          </p:cNvPr>
          <p:cNvSpPr/>
          <p:nvPr/>
        </p:nvSpPr>
        <p:spPr>
          <a:xfrm>
            <a:off x="9475754" y="22515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979B67B8-C768-8329-16E8-1A2F1EEEC80D}"/>
              </a:ext>
            </a:extLst>
          </p:cNvPr>
          <p:cNvSpPr/>
          <p:nvPr/>
        </p:nvSpPr>
        <p:spPr>
          <a:xfrm>
            <a:off x="8503754" y="22520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36170DAC-A332-8A0E-7D67-FB6ED7831DF7}"/>
              </a:ext>
            </a:extLst>
          </p:cNvPr>
          <p:cNvSpPr/>
          <p:nvPr/>
        </p:nvSpPr>
        <p:spPr>
          <a:xfrm>
            <a:off x="9799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661DA652-A95C-FF11-E284-6F00E5180EF2}"/>
              </a:ext>
            </a:extLst>
          </p:cNvPr>
          <p:cNvSpPr/>
          <p:nvPr/>
        </p:nvSpPr>
        <p:spPr>
          <a:xfrm>
            <a:off x="882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17E69CCC-0D1B-A571-9E5A-8011EF3DAFB8}"/>
              </a:ext>
            </a:extLst>
          </p:cNvPr>
          <p:cNvSpPr/>
          <p:nvPr/>
        </p:nvSpPr>
        <p:spPr>
          <a:xfrm>
            <a:off x="9151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BEE41B3A-A618-7F5D-29D7-2C69BB93C2EB}"/>
              </a:ext>
            </a:extLst>
          </p:cNvPr>
          <p:cNvSpPr/>
          <p:nvPr/>
        </p:nvSpPr>
        <p:spPr>
          <a:xfrm>
            <a:off x="9475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2CB8ECE5-24A3-7A4C-9739-C168F176AF09}"/>
              </a:ext>
            </a:extLst>
          </p:cNvPr>
          <p:cNvSpPr/>
          <p:nvPr/>
        </p:nvSpPr>
        <p:spPr>
          <a:xfrm>
            <a:off x="850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80B649EE-913B-5306-9E05-5A7594D7E6ED}"/>
              </a:ext>
            </a:extLst>
          </p:cNvPr>
          <p:cNvSpPr/>
          <p:nvPr/>
        </p:nvSpPr>
        <p:spPr>
          <a:xfrm>
            <a:off x="1044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6C7F1429-B2E2-DD11-3F3C-3B0687EEA2AA}"/>
              </a:ext>
            </a:extLst>
          </p:cNvPr>
          <p:cNvSpPr/>
          <p:nvPr/>
        </p:nvSpPr>
        <p:spPr>
          <a:xfrm>
            <a:off x="1012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0BD1EEFF-0DC7-682B-BF40-BFF362F57BDA}"/>
              </a:ext>
            </a:extLst>
          </p:cNvPr>
          <p:cNvSpPr/>
          <p:nvPr/>
        </p:nvSpPr>
        <p:spPr>
          <a:xfrm>
            <a:off x="1044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44204CBF-4B6B-D385-012F-A8228EFF539E}"/>
              </a:ext>
            </a:extLst>
          </p:cNvPr>
          <p:cNvSpPr/>
          <p:nvPr/>
        </p:nvSpPr>
        <p:spPr>
          <a:xfrm>
            <a:off x="10123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6FDC27A2-7D61-F555-026A-BBFA9288B381}"/>
              </a:ext>
            </a:extLst>
          </p:cNvPr>
          <p:cNvSpPr/>
          <p:nvPr/>
        </p:nvSpPr>
        <p:spPr>
          <a:xfrm>
            <a:off x="1044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745113DE-A07A-173C-CFB1-82B6CFF02ECF}"/>
              </a:ext>
            </a:extLst>
          </p:cNvPr>
          <p:cNvSpPr/>
          <p:nvPr/>
        </p:nvSpPr>
        <p:spPr>
          <a:xfrm>
            <a:off x="1012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802C2AAE-628D-C60F-6553-C2D1B15924A8}"/>
              </a:ext>
            </a:extLst>
          </p:cNvPr>
          <p:cNvSpPr/>
          <p:nvPr/>
        </p:nvSpPr>
        <p:spPr>
          <a:xfrm>
            <a:off x="10447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B9C33F14-3085-CAF7-972B-9ADF640910B2}"/>
              </a:ext>
            </a:extLst>
          </p:cNvPr>
          <p:cNvSpPr/>
          <p:nvPr/>
        </p:nvSpPr>
        <p:spPr>
          <a:xfrm>
            <a:off x="1012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618F27EA-50B4-EA10-C2E6-4393DD4FF532}"/>
              </a:ext>
            </a:extLst>
          </p:cNvPr>
          <p:cNvSpPr/>
          <p:nvPr/>
        </p:nvSpPr>
        <p:spPr>
          <a:xfrm>
            <a:off x="10447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3A87F008-9F53-F494-1B93-49FAC0A3F16E}"/>
              </a:ext>
            </a:extLst>
          </p:cNvPr>
          <p:cNvSpPr/>
          <p:nvPr/>
        </p:nvSpPr>
        <p:spPr>
          <a:xfrm>
            <a:off x="1012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B6B9BD34-07F2-FA62-66BB-1A2DC656889A}"/>
              </a:ext>
            </a:extLst>
          </p:cNvPr>
          <p:cNvSpPr/>
          <p:nvPr/>
        </p:nvSpPr>
        <p:spPr>
          <a:xfrm>
            <a:off x="10447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CFEB2C4-23E8-D705-4CEF-1C014350BA72}"/>
              </a:ext>
            </a:extLst>
          </p:cNvPr>
          <p:cNvSpPr/>
          <p:nvPr/>
        </p:nvSpPr>
        <p:spPr>
          <a:xfrm>
            <a:off x="10123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5BDA7EDF-3215-FBBA-A010-D3E7E8FE0495}"/>
              </a:ext>
            </a:extLst>
          </p:cNvPr>
          <p:cNvSpPr/>
          <p:nvPr/>
        </p:nvSpPr>
        <p:spPr>
          <a:xfrm>
            <a:off x="1044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6B7CF96F-9DF3-FAB2-3F9F-D7AEAD381444}"/>
              </a:ext>
            </a:extLst>
          </p:cNvPr>
          <p:cNvSpPr/>
          <p:nvPr/>
        </p:nvSpPr>
        <p:spPr>
          <a:xfrm>
            <a:off x="10123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7C876F82-1EB7-359A-127C-F3A692F48CD8}"/>
              </a:ext>
            </a:extLst>
          </p:cNvPr>
          <p:cNvSpPr/>
          <p:nvPr/>
        </p:nvSpPr>
        <p:spPr>
          <a:xfrm>
            <a:off x="1044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844DD8C6-3FD5-C5F4-0059-0CAC9803921A}"/>
              </a:ext>
            </a:extLst>
          </p:cNvPr>
          <p:cNvSpPr/>
          <p:nvPr/>
        </p:nvSpPr>
        <p:spPr>
          <a:xfrm>
            <a:off x="1012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47EB95E7-0E1C-0F5F-C832-4644D809A777}"/>
              </a:ext>
            </a:extLst>
          </p:cNvPr>
          <p:cNvSpPr/>
          <p:nvPr/>
        </p:nvSpPr>
        <p:spPr>
          <a:xfrm>
            <a:off x="3527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F340FCF2-5664-7461-2127-49226774FD78}"/>
              </a:ext>
            </a:extLst>
          </p:cNvPr>
          <p:cNvSpPr/>
          <p:nvPr/>
        </p:nvSpPr>
        <p:spPr>
          <a:xfrm>
            <a:off x="2555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96C801DE-DE4C-0DAF-9A89-818D2E2891F8}"/>
              </a:ext>
            </a:extLst>
          </p:cNvPr>
          <p:cNvSpPr/>
          <p:nvPr/>
        </p:nvSpPr>
        <p:spPr>
          <a:xfrm>
            <a:off x="2879796" y="363119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2D01DA73-1EBB-A413-C2D3-7F087EDAF71D}"/>
              </a:ext>
            </a:extLst>
          </p:cNvPr>
          <p:cNvSpPr/>
          <p:nvPr/>
        </p:nvSpPr>
        <p:spPr>
          <a:xfrm>
            <a:off x="3203796" y="363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0ACF5FE4-95B8-CF1F-0BFD-3DE826ECECFD}"/>
              </a:ext>
            </a:extLst>
          </p:cNvPr>
          <p:cNvSpPr/>
          <p:nvPr/>
        </p:nvSpPr>
        <p:spPr>
          <a:xfrm>
            <a:off x="2231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F90083E4-7A62-4C64-6AE7-05765AE18585}"/>
              </a:ext>
            </a:extLst>
          </p:cNvPr>
          <p:cNvSpPr/>
          <p:nvPr/>
        </p:nvSpPr>
        <p:spPr>
          <a:xfrm>
            <a:off x="3527796" y="395495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DC5864A1-60F6-6F3C-2E90-F2602BE1BC69}"/>
              </a:ext>
            </a:extLst>
          </p:cNvPr>
          <p:cNvSpPr/>
          <p:nvPr/>
        </p:nvSpPr>
        <p:spPr>
          <a:xfrm>
            <a:off x="2555796" y="395386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BD26A6BC-6CFA-16F3-129A-E4A555A29CA7}"/>
              </a:ext>
            </a:extLst>
          </p:cNvPr>
          <p:cNvSpPr/>
          <p:nvPr/>
        </p:nvSpPr>
        <p:spPr>
          <a:xfrm>
            <a:off x="2879796" y="395362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5C9F0220-6A5F-1761-AF2E-180A12214C69}"/>
              </a:ext>
            </a:extLst>
          </p:cNvPr>
          <p:cNvSpPr/>
          <p:nvPr/>
        </p:nvSpPr>
        <p:spPr>
          <a:xfrm>
            <a:off x="3203796" y="395338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662BF6EB-172B-7FB5-9233-48FB0CE3596F}"/>
              </a:ext>
            </a:extLst>
          </p:cNvPr>
          <p:cNvSpPr/>
          <p:nvPr/>
        </p:nvSpPr>
        <p:spPr>
          <a:xfrm>
            <a:off x="2231796" y="395386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61CD5ABE-180E-EFC9-D8A4-55A6C72CA6CD}"/>
              </a:ext>
            </a:extLst>
          </p:cNvPr>
          <p:cNvSpPr/>
          <p:nvPr/>
        </p:nvSpPr>
        <p:spPr>
          <a:xfrm>
            <a:off x="3527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C8462F9A-313F-FE1A-CEC1-4AB1FF6B88FE}"/>
              </a:ext>
            </a:extLst>
          </p:cNvPr>
          <p:cNvSpPr/>
          <p:nvPr/>
        </p:nvSpPr>
        <p:spPr>
          <a:xfrm>
            <a:off x="2555796" y="4277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973D93F4-A7CC-AA88-874F-99975D2D5E87}"/>
              </a:ext>
            </a:extLst>
          </p:cNvPr>
          <p:cNvSpPr/>
          <p:nvPr/>
        </p:nvSpPr>
        <p:spPr>
          <a:xfrm>
            <a:off x="2879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A9D58FFA-E5EA-5669-E0F4-2876DF23C112}"/>
              </a:ext>
            </a:extLst>
          </p:cNvPr>
          <p:cNvSpPr/>
          <p:nvPr/>
        </p:nvSpPr>
        <p:spPr>
          <a:xfrm>
            <a:off x="3203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0E22FE58-0325-4319-D3B8-A84F2B68E5C7}"/>
              </a:ext>
            </a:extLst>
          </p:cNvPr>
          <p:cNvSpPr/>
          <p:nvPr/>
        </p:nvSpPr>
        <p:spPr>
          <a:xfrm>
            <a:off x="2231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26FD49C4-FDCE-9F72-44BD-EA4A154FA98F}"/>
              </a:ext>
            </a:extLst>
          </p:cNvPr>
          <p:cNvSpPr/>
          <p:nvPr/>
        </p:nvSpPr>
        <p:spPr>
          <a:xfrm>
            <a:off x="3527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C800A98-29F0-701A-B543-19FACDE6CCCB}"/>
              </a:ext>
            </a:extLst>
          </p:cNvPr>
          <p:cNvSpPr/>
          <p:nvPr/>
        </p:nvSpPr>
        <p:spPr>
          <a:xfrm>
            <a:off x="2555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570DDFC-4454-4CFA-56E2-C819F0004427}"/>
              </a:ext>
            </a:extLst>
          </p:cNvPr>
          <p:cNvSpPr/>
          <p:nvPr/>
        </p:nvSpPr>
        <p:spPr>
          <a:xfrm>
            <a:off x="2879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A9CB505-2F0D-5EEE-7898-E1766444B51E}"/>
              </a:ext>
            </a:extLst>
          </p:cNvPr>
          <p:cNvSpPr/>
          <p:nvPr/>
        </p:nvSpPr>
        <p:spPr>
          <a:xfrm>
            <a:off x="3203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5364439-6AEB-A593-628D-8127CC293BF1}"/>
              </a:ext>
            </a:extLst>
          </p:cNvPr>
          <p:cNvSpPr/>
          <p:nvPr/>
        </p:nvSpPr>
        <p:spPr>
          <a:xfrm>
            <a:off x="2231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1819C2A-CEDD-B1A7-DEB3-E773B34F11BF}"/>
              </a:ext>
            </a:extLst>
          </p:cNvPr>
          <p:cNvSpPr/>
          <p:nvPr/>
        </p:nvSpPr>
        <p:spPr>
          <a:xfrm>
            <a:off x="3527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FC1CB55-F615-5276-AD49-98F5A2FDEEDE}"/>
              </a:ext>
            </a:extLst>
          </p:cNvPr>
          <p:cNvSpPr/>
          <p:nvPr/>
        </p:nvSpPr>
        <p:spPr>
          <a:xfrm>
            <a:off x="2555796" y="4925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676555E-F09B-A4B0-0CA2-0152E1392F2D}"/>
              </a:ext>
            </a:extLst>
          </p:cNvPr>
          <p:cNvSpPr/>
          <p:nvPr/>
        </p:nvSpPr>
        <p:spPr>
          <a:xfrm>
            <a:off x="2879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D94571C-7CF6-276E-73DD-1CB2EB695C68}"/>
              </a:ext>
            </a:extLst>
          </p:cNvPr>
          <p:cNvSpPr/>
          <p:nvPr/>
        </p:nvSpPr>
        <p:spPr>
          <a:xfrm>
            <a:off x="3203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47EA3A8-5A2D-E204-0A1F-5634B72DB23D}"/>
              </a:ext>
            </a:extLst>
          </p:cNvPr>
          <p:cNvSpPr/>
          <p:nvPr/>
        </p:nvSpPr>
        <p:spPr>
          <a:xfrm>
            <a:off x="2231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2BA2F53-EEED-9510-0960-A0170660364E}"/>
              </a:ext>
            </a:extLst>
          </p:cNvPr>
          <p:cNvSpPr/>
          <p:nvPr/>
        </p:nvSpPr>
        <p:spPr>
          <a:xfrm>
            <a:off x="5147796" y="362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7E8E6AC-F44B-4CA6-D92A-2B2401B86419}"/>
              </a:ext>
            </a:extLst>
          </p:cNvPr>
          <p:cNvSpPr/>
          <p:nvPr/>
        </p:nvSpPr>
        <p:spPr>
          <a:xfrm>
            <a:off x="417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68E51B8-D7DD-A940-208B-8363A0438ED6}"/>
              </a:ext>
            </a:extLst>
          </p:cNvPr>
          <p:cNvSpPr/>
          <p:nvPr/>
        </p:nvSpPr>
        <p:spPr>
          <a:xfrm>
            <a:off x="4499796" y="362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D256712B-FDA0-1BA2-2768-D2D995B673E6}"/>
              </a:ext>
            </a:extLst>
          </p:cNvPr>
          <p:cNvSpPr/>
          <p:nvPr/>
        </p:nvSpPr>
        <p:spPr>
          <a:xfrm>
            <a:off x="4823796" y="362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F67C917-AACF-B372-A0C9-4FF79A2EB092}"/>
              </a:ext>
            </a:extLst>
          </p:cNvPr>
          <p:cNvSpPr/>
          <p:nvPr/>
        </p:nvSpPr>
        <p:spPr>
          <a:xfrm>
            <a:off x="385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130533E-A0C2-715C-F76D-2BB77A320FE4}"/>
              </a:ext>
            </a:extLst>
          </p:cNvPr>
          <p:cNvSpPr/>
          <p:nvPr/>
        </p:nvSpPr>
        <p:spPr>
          <a:xfrm>
            <a:off x="5147796" y="395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0615562-1400-8DAE-6291-7D1094939946}"/>
              </a:ext>
            </a:extLst>
          </p:cNvPr>
          <p:cNvSpPr/>
          <p:nvPr/>
        </p:nvSpPr>
        <p:spPr>
          <a:xfrm>
            <a:off x="417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26C628D-3DD2-F905-45F8-DD3FECB668AF}"/>
              </a:ext>
            </a:extLst>
          </p:cNvPr>
          <p:cNvSpPr/>
          <p:nvPr/>
        </p:nvSpPr>
        <p:spPr>
          <a:xfrm>
            <a:off x="4499796" y="395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03821C3-6A5B-2202-4520-F1A20D358003}"/>
              </a:ext>
            </a:extLst>
          </p:cNvPr>
          <p:cNvSpPr/>
          <p:nvPr/>
        </p:nvSpPr>
        <p:spPr>
          <a:xfrm>
            <a:off x="4823796" y="395194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32856C5-9A85-5631-23EF-B86EE641E076}"/>
              </a:ext>
            </a:extLst>
          </p:cNvPr>
          <p:cNvSpPr/>
          <p:nvPr/>
        </p:nvSpPr>
        <p:spPr>
          <a:xfrm>
            <a:off x="3851796" y="395242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9DDDA27-7AEF-D28E-100C-9CA48C0C43E2}"/>
              </a:ext>
            </a:extLst>
          </p:cNvPr>
          <p:cNvSpPr/>
          <p:nvPr/>
        </p:nvSpPr>
        <p:spPr>
          <a:xfrm>
            <a:off x="5147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65AB352-0992-9917-CA0A-BA60080CA67B}"/>
              </a:ext>
            </a:extLst>
          </p:cNvPr>
          <p:cNvSpPr/>
          <p:nvPr/>
        </p:nvSpPr>
        <p:spPr>
          <a:xfrm>
            <a:off x="417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C002E9D-3B6D-740B-405C-DC704E33B64E}"/>
              </a:ext>
            </a:extLst>
          </p:cNvPr>
          <p:cNvSpPr/>
          <p:nvPr/>
        </p:nvSpPr>
        <p:spPr>
          <a:xfrm>
            <a:off x="4499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7B2E4A5-B157-8197-1A8B-B6C417F7F6F4}"/>
              </a:ext>
            </a:extLst>
          </p:cNvPr>
          <p:cNvSpPr/>
          <p:nvPr/>
        </p:nvSpPr>
        <p:spPr>
          <a:xfrm>
            <a:off x="4823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A726939-AA96-F6AE-496D-66FAC79EB3C5}"/>
              </a:ext>
            </a:extLst>
          </p:cNvPr>
          <p:cNvSpPr/>
          <p:nvPr/>
        </p:nvSpPr>
        <p:spPr>
          <a:xfrm>
            <a:off x="385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62B44E6-8E7F-B292-1B18-47FB04F151A2}"/>
              </a:ext>
            </a:extLst>
          </p:cNvPr>
          <p:cNvSpPr/>
          <p:nvPr/>
        </p:nvSpPr>
        <p:spPr>
          <a:xfrm>
            <a:off x="5147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7EC0EC2-4C5A-6686-86B4-B4ABD82E0974}"/>
              </a:ext>
            </a:extLst>
          </p:cNvPr>
          <p:cNvSpPr/>
          <p:nvPr/>
        </p:nvSpPr>
        <p:spPr>
          <a:xfrm>
            <a:off x="4175796" y="4600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ED6D640-68EC-39C5-DAE0-062162D04482}"/>
              </a:ext>
            </a:extLst>
          </p:cNvPr>
          <p:cNvSpPr/>
          <p:nvPr/>
        </p:nvSpPr>
        <p:spPr>
          <a:xfrm>
            <a:off x="4499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2D6F6D7-6FDE-C45D-90B4-04337672819F}"/>
              </a:ext>
            </a:extLst>
          </p:cNvPr>
          <p:cNvSpPr/>
          <p:nvPr/>
        </p:nvSpPr>
        <p:spPr>
          <a:xfrm>
            <a:off x="4823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ABEBB216-A80E-812F-A1B5-0ADDF7156483}"/>
              </a:ext>
            </a:extLst>
          </p:cNvPr>
          <p:cNvSpPr/>
          <p:nvPr/>
        </p:nvSpPr>
        <p:spPr>
          <a:xfrm>
            <a:off x="385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B2702ED-4E06-3D6A-2733-C3C51D384E5D}"/>
              </a:ext>
            </a:extLst>
          </p:cNvPr>
          <p:cNvSpPr/>
          <p:nvPr/>
        </p:nvSpPr>
        <p:spPr>
          <a:xfrm>
            <a:off x="5147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5E2834D-05E8-EE50-4610-CF219AB6A7E4}"/>
              </a:ext>
            </a:extLst>
          </p:cNvPr>
          <p:cNvSpPr/>
          <p:nvPr/>
        </p:nvSpPr>
        <p:spPr>
          <a:xfrm>
            <a:off x="4175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B44F9410-5331-D561-4EB8-83DD0CF58AA7}"/>
              </a:ext>
            </a:extLst>
          </p:cNvPr>
          <p:cNvSpPr/>
          <p:nvPr/>
        </p:nvSpPr>
        <p:spPr>
          <a:xfrm>
            <a:off x="4499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758F45C7-F4A3-36EA-ED1F-85E225A76799}"/>
              </a:ext>
            </a:extLst>
          </p:cNvPr>
          <p:cNvSpPr/>
          <p:nvPr/>
        </p:nvSpPr>
        <p:spPr>
          <a:xfrm>
            <a:off x="4823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724AA6A-4AE4-3D96-25FB-62D50FB759AA}"/>
              </a:ext>
            </a:extLst>
          </p:cNvPr>
          <p:cNvSpPr/>
          <p:nvPr/>
        </p:nvSpPr>
        <p:spPr>
          <a:xfrm>
            <a:off x="385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9C21F100-ADB2-4256-AD99-A2B01EFB1F20}"/>
              </a:ext>
            </a:extLst>
          </p:cNvPr>
          <p:cNvSpPr/>
          <p:nvPr/>
        </p:nvSpPr>
        <p:spPr>
          <a:xfrm>
            <a:off x="3527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5B794174-B87C-CDA9-EC04-B17760F46DAF}"/>
              </a:ext>
            </a:extLst>
          </p:cNvPr>
          <p:cNvSpPr/>
          <p:nvPr/>
        </p:nvSpPr>
        <p:spPr>
          <a:xfrm>
            <a:off x="2555796" y="5249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FAA799D-79F6-1829-1963-49314064E720}"/>
              </a:ext>
            </a:extLst>
          </p:cNvPr>
          <p:cNvSpPr/>
          <p:nvPr/>
        </p:nvSpPr>
        <p:spPr>
          <a:xfrm>
            <a:off x="2879796" y="524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D8620229-251A-589D-E7EE-3B80DC0CAE33}"/>
              </a:ext>
            </a:extLst>
          </p:cNvPr>
          <p:cNvSpPr/>
          <p:nvPr/>
        </p:nvSpPr>
        <p:spPr>
          <a:xfrm>
            <a:off x="3203796" y="524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005A5A51-65FE-AED8-893F-5B1AFC93CDC4}"/>
              </a:ext>
            </a:extLst>
          </p:cNvPr>
          <p:cNvSpPr/>
          <p:nvPr/>
        </p:nvSpPr>
        <p:spPr>
          <a:xfrm>
            <a:off x="2231796" y="524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689D27FE-3395-39B3-E725-2EAF6CA04A38}"/>
              </a:ext>
            </a:extLst>
          </p:cNvPr>
          <p:cNvSpPr/>
          <p:nvPr/>
        </p:nvSpPr>
        <p:spPr>
          <a:xfrm>
            <a:off x="3527796" y="557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627C3406-9124-A49D-F6AF-FD31312C462D}"/>
              </a:ext>
            </a:extLst>
          </p:cNvPr>
          <p:cNvSpPr/>
          <p:nvPr/>
        </p:nvSpPr>
        <p:spPr>
          <a:xfrm>
            <a:off x="2555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1A459897-B8AA-6274-4FF0-9AFD78B2658C}"/>
              </a:ext>
            </a:extLst>
          </p:cNvPr>
          <p:cNvSpPr/>
          <p:nvPr/>
        </p:nvSpPr>
        <p:spPr>
          <a:xfrm>
            <a:off x="2879796" y="557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C25B5BA9-CCF5-3CD3-904E-7EFF30AC99C0}"/>
              </a:ext>
            </a:extLst>
          </p:cNvPr>
          <p:cNvSpPr/>
          <p:nvPr/>
        </p:nvSpPr>
        <p:spPr>
          <a:xfrm>
            <a:off x="3203796" y="557194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24E51A1D-3F75-22A7-4F65-86DBEE19D477}"/>
              </a:ext>
            </a:extLst>
          </p:cNvPr>
          <p:cNvSpPr/>
          <p:nvPr/>
        </p:nvSpPr>
        <p:spPr>
          <a:xfrm>
            <a:off x="2231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2FD902D7-7D68-0F51-1B37-BC82ECA8F8FD}"/>
              </a:ext>
            </a:extLst>
          </p:cNvPr>
          <p:cNvSpPr/>
          <p:nvPr/>
        </p:nvSpPr>
        <p:spPr>
          <a:xfrm>
            <a:off x="3527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E1B0E5FF-025B-4D14-4189-017C5C7C78D3}"/>
              </a:ext>
            </a:extLst>
          </p:cNvPr>
          <p:cNvSpPr/>
          <p:nvPr/>
        </p:nvSpPr>
        <p:spPr>
          <a:xfrm>
            <a:off x="2555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EFFE2A1D-BA9D-5EEA-24AD-8A4C611F1272}"/>
              </a:ext>
            </a:extLst>
          </p:cNvPr>
          <p:cNvSpPr/>
          <p:nvPr/>
        </p:nvSpPr>
        <p:spPr>
          <a:xfrm>
            <a:off x="2879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AC6BB104-54E3-178E-30E2-97BCAFC4F1FC}"/>
              </a:ext>
            </a:extLst>
          </p:cNvPr>
          <p:cNvSpPr/>
          <p:nvPr/>
        </p:nvSpPr>
        <p:spPr>
          <a:xfrm>
            <a:off x="3203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BDD6EF0B-2D21-2EB1-8D94-4A5879B5F1D6}"/>
              </a:ext>
            </a:extLst>
          </p:cNvPr>
          <p:cNvSpPr/>
          <p:nvPr/>
        </p:nvSpPr>
        <p:spPr>
          <a:xfrm>
            <a:off x="2231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0495B87A-A6B1-5AB9-F9C5-E9C01B88FE86}"/>
              </a:ext>
            </a:extLst>
          </p:cNvPr>
          <p:cNvSpPr/>
          <p:nvPr/>
        </p:nvSpPr>
        <p:spPr>
          <a:xfrm>
            <a:off x="5147796" y="5247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B5244874-56BF-6D10-D7C8-AE55E92C87A7}"/>
              </a:ext>
            </a:extLst>
          </p:cNvPr>
          <p:cNvSpPr/>
          <p:nvPr/>
        </p:nvSpPr>
        <p:spPr>
          <a:xfrm>
            <a:off x="4175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D8ADFB2E-0EB7-E9E9-172C-273B6CC54BBA}"/>
              </a:ext>
            </a:extLst>
          </p:cNvPr>
          <p:cNvSpPr/>
          <p:nvPr/>
        </p:nvSpPr>
        <p:spPr>
          <a:xfrm>
            <a:off x="4499796" y="524831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C9FDA110-BE94-25CF-2D86-431FABD68DD0}"/>
              </a:ext>
            </a:extLst>
          </p:cNvPr>
          <p:cNvSpPr/>
          <p:nvPr/>
        </p:nvSpPr>
        <p:spPr>
          <a:xfrm>
            <a:off x="4823796" y="5248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082FE752-796A-5A46-1E32-22291BE563A1}"/>
              </a:ext>
            </a:extLst>
          </p:cNvPr>
          <p:cNvSpPr/>
          <p:nvPr/>
        </p:nvSpPr>
        <p:spPr>
          <a:xfrm>
            <a:off x="3851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F98DA13C-3962-FAD3-BC3E-08928557867D}"/>
              </a:ext>
            </a:extLst>
          </p:cNvPr>
          <p:cNvSpPr/>
          <p:nvPr/>
        </p:nvSpPr>
        <p:spPr>
          <a:xfrm>
            <a:off x="5147796" y="5572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5F8F521A-D41B-3946-6C46-75244DFB30DA}"/>
              </a:ext>
            </a:extLst>
          </p:cNvPr>
          <p:cNvSpPr/>
          <p:nvPr/>
        </p:nvSpPr>
        <p:spPr>
          <a:xfrm>
            <a:off x="417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461C7E07-B0C0-C779-4AFD-11EAEAA4C8FA}"/>
              </a:ext>
            </a:extLst>
          </p:cNvPr>
          <p:cNvSpPr/>
          <p:nvPr/>
        </p:nvSpPr>
        <p:spPr>
          <a:xfrm>
            <a:off x="4499796" y="557074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4D7C99C4-AEB7-6D74-DD85-A73751E7A49D}"/>
              </a:ext>
            </a:extLst>
          </p:cNvPr>
          <p:cNvSpPr/>
          <p:nvPr/>
        </p:nvSpPr>
        <p:spPr>
          <a:xfrm>
            <a:off x="4823796" y="557050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1EBDA1F8-3DDB-293A-46BF-B28113555D11}"/>
              </a:ext>
            </a:extLst>
          </p:cNvPr>
          <p:cNvSpPr/>
          <p:nvPr/>
        </p:nvSpPr>
        <p:spPr>
          <a:xfrm>
            <a:off x="3851796" y="557098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644A0F59-3D08-4EF7-2E95-E233525478EF}"/>
              </a:ext>
            </a:extLst>
          </p:cNvPr>
          <p:cNvSpPr/>
          <p:nvPr/>
        </p:nvSpPr>
        <p:spPr>
          <a:xfrm>
            <a:off x="5147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191F679-3B6D-E51D-903C-A28AF9D637A5}"/>
              </a:ext>
            </a:extLst>
          </p:cNvPr>
          <p:cNvSpPr/>
          <p:nvPr/>
        </p:nvSpPr>
        <p:spPr>
          <a:xfrm>
            <a:off x="417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5A70ABA5-6DFC-B155-E323-38EE8DBF5FC4}"/>
              </a:ext>
            </a:extLst>
          </p:cNvPr>
          <p:cNvSpPr/>
          <p:nvPr/>
        </p:nvSpPr>
        <p:spPr>
          <a:xfrm>
            <a:off x="4499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AC0762F7-5F4D-C8F8-B437-02C139A29000}"/>
              </a:ext>
            </a:extLst>
          </p:cNvPr>
          <p:cNvSpPr/>
          <p:nvPr/>
        </p:nvSpPr>
        <p:spPr>
          <a:xfrm>
            <a:off x="4823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A37398F5-CE05-9D07-3878-726D8A95E5BD}"/>
              </a:ext>
            </a:extLst>
          </p:cNvPr>
          <p:cNvSpPr/>
          <p:nvPr/>
        </p:nvSpPr>
        <p:spPr>
          <a:xfrm>
            <a:off x="385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348E60E-FC18-676C-F793-B12A9403144F}"/>
              </a:ext>
            </a:extLst>
          </p:cNvPr>
          <p:cNvSpPr/>
          <p:nvPr/>
        </p:nvSpPr>
        <p:spPr>
          <a:xfrm>
            <a:off x="579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072D5923-F18C-86A1-43AF-DAC7DA0BE48F}"/>
              </a:ext>
            </a:extLst>
          </p:cNvPr>
          <p:cNvSpPr/>
          <p:nvPr/>
        </p:nvSpPr>
        <p:spPr>
          <a:xfrm>
            <a:off x="547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8554CA68-9F6F-BD3D-5832-B2E49D9EBEB2}"/>
              </a:ext>
            </a:extLst>
          </p:cNvPr>
          <p:cNvSpPr/>
          <p:nvPr/>
        </p:nvSpPr>
        <p:spPr>
          <a:xfrm>
            <a:off x="579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034B4107-1500-05B0-C926-777653CE02A8}"/>
              </a:ext>
            </a:extLst>
          </p:cNvPr>
          <p:cNvSpPr/>
          <p:nvPr/>
        </p:nvSpPr>
        <p:spPr>
          <a:xfrm>
            <a:off x="5471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9436ABD-50D8-7D35-416E-9536114377DF}"/>
              </a:ext>
            </a:extLst>
          </p:cNvPr>
          <p:cNvSpPr/>
          <p:nvPr/>
        </p:nvSpPr>
        <p:spPr>
          <a:xfrm>
            <a:off x="579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7E323085-4E27-911B-15E5-0A1DC02987E4}"/>
              </a:ext>
            </a:extLst>
          </p:cNvPr>
          <p:cNvSpPr/>
          <p:nvPr/>
        </p:nvSpPr>
        <p:spPr>
          <a:xfrm>
            <a:off x="547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F6BE79AD-116B-4283-FC6E-E86CFED80632}"/>
              </a:ext>
            </a:extLst>
          </p:cNvPr>
          <p:cNvSpPr/>
          <p:nvPr/>
        </p:nvSpPr>
        <p:spPr>
          <a:xfrm>
            <a:off x="5795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8B492D67-9703-7B8B-329A-137B0ABAD2E0}"/>
              </a:ext>
            </a:extLst>
          </p:cNvPr>
          <p:cNvSpPr/>
          <p:nvPr/>
        </p:nvSpPr>
        <p:spPr>
          <a:xfrm>
            <a:off x="547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86DD3165-2A71-364F-ED90-1E04868FA73C}"/>
              </a:ext>
            </a:extLst>
          </p:cNvPr>
          <p:cNvSpPr/>
          <p:nvPr/>
        </p:nvSpPr>
        <p:spPr>
          <a:xfrm>
            <a:off x="5795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AB72BE81-8287-EF16-FF8F-D51C89F39BA0}"/>
              </a:ext>
            </a:extLst>
          </p:cNvPr>
          <p:cNvSpPr/>
          <p:nvPr/>
        </p:nvSpPr>
        <p:spPr>
          <a:xfrm>
            <a:off x="547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533FB27A-49E1-91F3-4A66-24D2903BC5EB}"/>
              </a:ext>
            </a:extLst>
          </p:cNvPr>
          <p:cNvSpPr/>
          <p:nvPr/>
        </p:nvSpPr>
        <p:spPr>
          <a:xfrm>
            <a:off x="5795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CD4E34B2-FD7F-641A-312F-E0B4F9F60A12}"/>
              </a:ext>
            </a:extLst>
          </p:cNvPr>
          <p:cNvSpPr/>
          <p:nvPr/>
        </p:nvSpPr>
        <p:spPr>
          <a:xfrm>
            <a:off x="5471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D6ADD806-0B18-1BE3-7C0A-EFEBB6653F4A}"/>
              </a:ext>
            </a:extLst>
          </p:cNvPr>
          <p:cNvSpPr/>
          <p:nvPr/>
        </p:nvSpPr>
        <p:spPr>
          <a:xfrm>
            <a:off x="579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3F4E1DC-9DF3-C0AD-F06B-D70761557DED}"/>
              </a:ext>
            </a:extLst>
          </p:cNvPr>
          <p:cNvSpPr/>
          <p:nvPr/>
        </p:nvSpPr>
        <p:spPr>
          <a:xfrm>
            <a:off x="5471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286A8730-C78F-E6E9-7F3D-FFA4FA05B6BE}"/>
              </a:ext>
            </a:extLst>
          </p:cNvPr>
          <p:cNvSpPr/>
          <p:nvPr/>
        </p:nvSpPr>
        <p:spPr>
          <a:xfrm>
            <a:off x="579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11A1AE-12D8-9333-5A5A-3C9A26938F95}"/>
              </a:ext>
            </a:extLst>
          </p:cNvPr>
          <p:cNvSpPr/>
          <p:nvPr/>
        </p:nvSpPr>
        <p:spPr>
          <a:xfrm>
            <a:off x="547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0C32D1ED-9B3B-B4CD-CB00-192623CBDA46}"/>
              </a:ext>
            </a:extLst>
          </p:cNvPr>
          <p:cNvSpPr/>
          <p:nvPr/>
        </p:nvSpPr>
        <p:spPr>
          <a:xfrm>
            <a:off x="8192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FD90CE80-E850-C214-DBB2-B1FF71ED8A14}"/>
              </a:ext>
            </a:extLst>
          </p:cNvPr>
          <p:cNvSpPr/>
          <p:nvPr/>
        </p:nvSpPr>
        <p:spPr>
          <a:xfrm>
            <a:off x="7220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A4AB0C5B-A6EF-F906-4E40-0A12E66F716D}"/>
              </a:ext>
            </a:extLst>
          </p:cNvPr>
          <p:cNvSpPr/>
          <p:nvPr/>
        </p:nvSpPr>
        <p:spPr>
          <a:xfrm>
            <a:off x="7544454" y="36650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370DA888-162F-ED23-79AE-CC31A83F1D77}"/>
              </a:ext>
            </a:extLst>
          </p:cNvPr>
          <p:cNvSpPr/>
          <p:nvPr/>
        </p:nvSpPr>
        <p:spPr>
          <a:xfrm>
            <a:off x="7868454" y="36648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54DC50D2-21DB-1E1A-AECB-E47FD12007FD}"/>
              </a:ext>
            </a:extLst>
          </p:cNvPr>
          <p:cNvSpPr/>
          <p:nvPr/>
        </p:nvSpPr>
        <p:spPr>
          <a:xfrm>
            <a:off x="6896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4163D2D8-7011-9AC1-CF87-010C67AD4217}"/>
              </a:ext>
            </a:extLst>
          </p:cNvPr>
          <p:cNvSpPr/>
          <p:nvPr/>
        </p:nvSpPr>
        <p:spPr>
          <a:xfrm>
            <a:off x="8192454" y="39888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EB91A449-A38D-DBD6-AB97-17A57400EA8A}"/>
              </a:ext>
            </a:extLst>
          </p:cNvPr>
          <p:cNvSpPr/>
          <p:nvPr/>
        </p:nvSpPr>
        <p:spPr>
          <a:xfrm>
            <a:off x="7220454" y="39877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ED94DC-4E80-B399-AB6A-E7816AC1FF42}"/>
              </a:ext>
            </a:extLst>
          </p:cNvPr>
          <p:cNvSpPr/>
          <p:nvPr/>
        </p:nvSpPr>
        <p:spPr>
          <a:xfrm>
            <a:off x="7544454" y="39874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BF5C78F-169D-B025-C735-6A35E2CBD758}"/>
              </a:ext>
            </a:extLst>
          </p:cNvPr>
          <p:cNvSpPr/>
          <p:nvPr/>
        </p:nvSpPr>
        <p:spPr>
          <a:xfrm>
            <a:off x="7868454" y="39872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C4E59663-6500-510E-80C7-5246E551D8EA}"/>
              </a:ext>
            </a:extLst>
          </p:cNvPr>
          <p:cNvSpPr/>
          <p:nvPr/>
        </p:nvSpPr>
        <p:spPr>
          <a:xfrm>
            <a:off x="6896454" y="39877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C3445AF-7A95-20E5-3764-B78354D74212}"/>
              </a:ext>
            </a:extLst>
          </p:cNvPr>
          <p:cNvSpPr/>
          <p:nvPr/>
        </p:nvSpPr>
        <p:spPr>
          <a:xfrm>
            <a:off x="8192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06F4D2A-60AA-FFAF-88E2-E84E675FD513}"/>
              </a:ext>
            </a:extLst>
          </p:cNvPr>
          <p:cNvSpPr/>
          <p:nvPr/>
        </p:nvSpPr>
        <p:spPr>
          <a:xfrm>
            <a:off x="7220454" y="4311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E1E96A1-F367-AD9F-821F-C902F81E7724}"/>
              </a:ext>
            </a:extLst>
          </p:cNvPr>
          <p:cNvSpPr/>
          <p:nvPr/>
        </p:nvSpPr>
        <p:spPr>
          <a:xfrm>
            <a:off x="7544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8D99DB38-EAE4-7D19-149D-9B9EFDA67078}"/>
              </a:ext>
            </a:extLst>
          </p:cNvPr>
          <p:cNvSpPr/>
          <p:nvPr/>
        </p:nvSpPr>
        <p:spPr>
          <a:xfrm>
            <a:off x="7868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E11AB82-ED93-2CB2-B63E-06FB6C55DC2B}"/>
              </a:ext>
            </a:extLst>
          </p:cNvPr>
          <p:cNvSpPr/>
          <p:nvPr/>
        </p:nvSpPr>
        <p:spPr>
          <a:xfrm>
            <a:off x="6896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1B3C217-0DCC-BBC4-6577-1EEF42C3E204}"/>
              </a:ext>
            </a:extLst>
          </p:cNvPr>
          <p:cNvSpPr/>
          <p:nvPr/>
        </p:nvSpPr>
        <p:spPr>
          <a:xfrm>
            <a:off x="8192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4E060AF-D4FD-A0E3-7916-5598031EFE9F}"/>
              </a:ext>
            </a:extLst>
          </p:cNvPr>
          <p:cNvSpPr/>
          <p:nvPr/>
        </p:nvSpPr>
        <p:spPr>
          <a:xfrm>
            <a:off x="7220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F98C477-EF27-319B-0A96-26E51FF5928F}"/>
              </a:ext>
            </a:extLst>
          </p:cNvPr>
          <p:cNvSpPr/>
          <p:nvPr/>
        </p:nvSpPr>
        <p:spPr>
          <a:xfrm>
            <a:off x="7544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43DDFCE-9B56-2775-FF77-4C580F57D295}"/>
              </a:ext>
            </a:extLst>
          </p:cNvPr>
          <p:cNvSpPr/>
          <p:nvPr/>
        </p:nvSpPr>
        <p:spPr>
          <a:xfrm>
            <a:off x="7868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C4ABA43D-A91D-0FDB-F6B7-6FC08429BF4F}"/>
              </a:ext>
            </a:extLst>
          </p:cNvPr>
          <p:cNvSpPr/>
          <p:nvPr/>
        </p:nvSpPr>
        <p:spPr>
          <a:xfrm>
            <a:off x="6896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F786C8FB-964F-0E58-52A0-3F9CBE30829D}"/>
              </a:ext>
            </a:extLst>
          </p:cNvPr>
          <p:cNvSpPr/>
          <p:nvPr/>
        </p:nvSpPr>
        <p:spPr>
          <a:xfrm>
            <a:off x="8192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7E37C26-647B-3430-C07A-9A0460F15EB5}"/>
              </a:ext>
            </a:extLst>
          </p:cNvPr>
          <p:cNvSpPr/>
          <p:nvPr/>
        </p:nvSpPr>
        <p:spPr>
          <a:xfrm>
            <a:off x="7220454" y="4959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1DE4B39-14E3-FD01-5609-CBBF66321C82}"/>
              </a:ext>
            </a:extLst>
          </p:cNvPr>
          <p:cNvSpPr/>
          <p:nvPr/>
        </p:nvSpPr>
        <p:spPr>
          <a:xfrm>
            <a:off x="7544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5552A06-C9DF-A827-352B-7A9AAEC2B069}"/>
              </a:ext>
            </a:extLst>
          </p:cNvPr>
          <p:cNvSpPr/>
          <p:nvPr/>
        </p:nvSpPr>
        <p:spPr>
          <a:xfrm>
            <a:off x="7868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9525411-DA38-B917-B141-3891166377FB}"/>
              </a:ext>
            </a:extLst>
          </p:cNvPr>
          <p:cNvSpPr/>
          <p:nvPr/>
        </p:nvSpPr>
        <p:spPr>
          <a:xfrm>
            <a:off x="6896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DC3C663-DEFA-2458-C1B8-7399CD7165A2}"/>
              </a:ext>
            </a:extLst>
          </p:cNvPr>
          <p:cNvSpPr/>
          <p:nvPr/>
        </p:nvSpPr>
        <p:spPr>
          <a:xfrm>
            <a:off x="9812454" y="366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B9D01BE-185D-16A7-B106-EA5265ACBB17}"/>
              </a:ext>
            </a:extLst>
          </p:cNvPr>
          <p:cNvSpPr/>
          <p:nvPr/>
        </p:nvSpPr>
        <p:spPr>
          <a:xfrm>
            <a:off x="884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469998D-25F3-E2EF-A480-403A1DEB5188}"/>
              </a:ext>
            </a:extLst>
          </p:cNvPr>
          <p:cNvSpPr/>
          <p:nvPr/>
        </p:nvSpPr>
        <p:spPr>
          <a:xfrm>
            <a:off x="9164454" y="366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121C943A-4E86-8F87-A4A7-1A26D2D1D9BC}"/>
              </a:ext>
            </a:extLst>
          </p:cNvPr>
          <p:cNvSpPr/>
          <p:nvPr/>
        </p:nvSpPr>
        <p:spPr>
          <a:xfrm>
            <a:off x="9488454" y="366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99F613B-3B7E-9E49-D4EF-2E7E3D885306}"/>
              </a:ext>
            </a:extLst>
          </p:cNvPr>
          <p:cNvSpPr/>
          <p:nvPr/>
        </p:nvSpPr>
        <p:spPr>
          <a:xfrm>
            <a:off x="851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D7347817-3D4E-F419-0610-975B8BAA4110}"/>
              </a:ext>
            </a:extLst>
          </p:cNvPr>
          <p:cNvSpPr/>
          <p:nvPr/>
        </p:nvSpPr>
        <p:spPr>
          <a:xfrm>
            <a:off x="9812454" y="398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9F2A92B-3E9D-6223-C86D-CC906A6643BB}"/>
              </a:ext>
            </a:extLst>
          </p:cNvPr>
          <p:cNvSpPr/>
          <p:nvPr/>
        </p:nvSpPr>
        <p:spPr>
          <a:xfrm>
            <a:off x="884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FCE2F91-B55F-D9BE-8C2A-93C37F8043F0}"/>
              </a:ext>
            </a:extLst>
          </p:cNvPr>
          <p:cNvSpPr/>
          <p:nvPr/>
        </p:nvSpPr>
        <p:spPr>
          <a:xfrm>
            <a:off x="9164454" y="398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E55AA71-3D90-96B5-942D-7D4F0EAB43CF}"/>
              </a:ext>
            </a:extLst>
          </p:cNvPr>
          <p:cNvSpPr/>
          <p:nvPr/>
        </p:nvSpPr>
        <p:spPr>
          <a:xfrm>
            <a:off x="9488454" y="39857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2E432F5-33A2-1718-06B8-7D7CC0A376C1}"/>
              </a:ext>
            </a:extLst>
          </p:cNvPr>
          <p:cNvSpPr/>
          <p:nvPr/>
        </p:nvSpPr>
        <p:spPr>
          <a:xfrm>
            <a:off x="8516454" y="39862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4B63F5A3-1DCD-1FD2-B68A-05B41ABDD93B}"/>
              </a:ext>
            </a:extLst>
          </p:cNvPr>
          <p:cNvSpPr/>
          <p:nvPr/>
        </p:nvSpPr>
        <p:spPr>
          <a:xfrm>
            <a:off x="9812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20AA9AE-8F2E-2782-2E1A-6583CAF4E8A8}"/>
              </a:ext>
            </a:extLst>
          </p:cNvPr>
          <p:cNvSpPr/>
          <p:nvPr/>
        </p:nvSpPr>
        <p:spPr>
          <a:xfrm>
            <a:off x="884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35BD78C-638E-20B9-DE07-316E74173452}"/>
              </a:ext>
            </a:extLst>
          </p:cNvPr>
          <p:cNvSpPr/>
          <p:nvPr/>
        </p:nvSpPr>
        <p:spPr>
          <a:xfrm>
            <a:off x="9164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0A90389F-732F-0D6E-B843-1D0E25D0849E}"/>
              </a:ext>
            </a:extLst>
          </p:cNvPr>
          <p:cNvSpPr/>
          <p:nvPr/>
        </p:nvSpPr>
        <p:spPr>
          <a:xfrm>
            <a:off x="9488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4E87DB6-FDDF-AE8F-43EF-20B8F15CD0BA}"/>
              </a:ext>
            </a:extLst>
          </p:cNvPr>
          <p:cNvSpPr/>
          <p:nvPr/>
        </p:nvSpPr>
        <p:spPr>
          <a:xfrm>
            <a:off x="851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B32BB82E-2059-0152-BECA-43E70F75723A}"/>
              </a:ext>
            </a:extLst>
          </p:cNvPr>
          <p:cNvSpPr/>
          <p:nvPr/>
        </p:nvSpPr>
        <p:spPr>
          <a:xfrm>
            <a:off x="9812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1C82959E-5589-5569-ACF6-3DFA319CA52D}"/>
              </a:ext>
            </a:extLst>
          </p:cNvPr>
          <p:cNvSpPr/>
          <p:nvPr/>
        </p:nvSpPr>
        <p:spPr>
          <a:xfrm>
            <a:off x="8840454" y="4634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503882B-026A-4630-291F-9B01BF6DF4D9}"/>
              </a:ext>
            </a:extLst>
          </p:cNvPr>
          <p:cNvSpPr/>
          <p:nvPr/>
        </p:nvSpPr>
        <p:spPr>
          <a:xfrm>
            <a:off x="9164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451A9C7-00FE-BEF6-9DB4-C289DDAAB80D}"/>
              </a:ext>
            </a:extLst>
          </p:cNvPr>
          <p:cNvSpPr/>
          <p:nvPr/>
        </p:nvSpPr>
        <p:spPr>
          <a:xfrm>
            <a:off x="9488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86648A52-209C-D6B0-F674-3AC273125A6A}"/>
              </a:ext>
            </a:extLst>
          </p:cNvPr>
          <p:cNvSpPr/>
          <p:nvPr/>
        </p:nvSpPr>
        <p:spPr>
          <a:xfrm>
            <a:off x="851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6BB76C6-BFE1-AEDA-BAF1-344A137157C3}"/>
              </a:ext>
            </a:extLst>
          </p:cNvPr>
          <p:cNvSpPr/>
          <p:nvPr/>
        </p:nvSpPr>
        <p:spPr>
          <a:xfrm>
            <a:off x="9812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8C6034B3-0170-22CD-3D42-30CE0471E664}"/>
              </a:ext>
            </a:extLst>
          </p:cNvPr>
          <p:cNvSpPr/>
          <p:nvPr/>
        </p:nvSpPr>
        <p:spPr>
          <a:xfrm>
            <a:off x="8840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80C19C0-3598-B3ED-BB2E-66622BC3B24B}"/>
              </a:ext>
            </a:extLst>
          </p:cNvPr>
          <p:cNvSpPr/>
          <p:nvPr/>
        </p:nvSpPr>
        <p:spPr>
          <a:xfrm>
            <a:off x="9164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52CDE9C-71E5-E1DD-B542-D14F065D1D40}"/>
              </a:ext>
            </a:extLst>
          </p:cNvPr>
          <p:cNvSpPr/>
          <p:nvPr/>
        </p:nvSpPr>
        <p:spPr>
          <a:xfrm>
            <a:off x="9488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9D989401-CAFC-5D2F-8481-E1E767035A30}"/>
              </a:ext>
            </a:extLst>
          </p:cNvPr>
          <p:cNvSpPr/>
          <p:nvPr/>
        </p:nvSpPr>
        <p:spPr>
          <a:xfrm>
            <a:off x="851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999927AE-544F-54DC-2EA0-CD7B3965F66E}"/>
              </a:ext>
            </a:extLst>
          </p:cNvPr>
          <p:cNvSpPr/>
          <p:nvPr/>
        </p:nvSpPr>
        <p:spPr>
          <a:xfrm>
            <a:off x="8192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3FEDD42-5721-6B9E-E57E-F68B975745EC}"/>
              </a:ext>
            </a:extLst>
          </p:cNvPr>
          <p:cNvSpPr/>
          <p:nvPr/>
        </p:nvSpPr>
        <p:spPr>
          <a:xfrm>
            <a:off x="7220454" y="5283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7D907644-9EFC-80C5-5D1C-B0E47E23C967}"/>
              </a:ext>
            </a:extLst>
          </p:cNvPr>
          <p:cNvSpPr/>
          <p:nvPr/>
        </p:nvSpPr>
        <p:spPr>
          <a:xfrm>
            <a:off x="7544454" y="528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651D6A4-8C73-B4E0-C381-980860ECA531}"/>
              </a:ext>
            </a:extLst>
          </p:cNvPr>
          <p:cNvSpPr/>
          <p:nvPr/>
        </p:nvSpPr>
        <p:spPr>
          <a:xfrm>
            <a:off x="7868454" y="528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AE2D2517-F76F-6A34-EDBB-DBC6056AEB7C}"/>
              </a:ext>
            </a:extLst>
          </p:cNvPr>
          <p:cNvSpPr/>
          <p:nvPr/>
        </p:nvSpPr>
        <p:spPr>
          <a:xfrm>
            <a:off x="6896454" y="528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992E06D-7E73-FAC1-7684-98B6449D1BBD}"/>
              </a:ext>
            </a:extLst>
          </p:cNvPr>
          <p:cNvSpPr/>
          <p:nvPr/>
        </p:nvSpPr>
        <p:spPr>
          <a:xfrm>
            <a:off x="8192454" y="560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6AA87D6-F61C-E0E4-F4E9-225D39E48C8A}"/>
              </a:ext>
            </a:extLst>
          </p:cNvPr>
          <p:cNvSpPr/>
          <p:nvPr/>
        </p:nvSpPr>
        <p:spPr>
          <a:xfrm>
            <a:off x="7220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62CD20B5-88FE-7D6A-170D-F223CCBE4879}"/>
              </a:ext>
            </a:extLst>
          </p:cNvPr>
          <p:cNvSpPr/>
          <p:nvPr/>
        </p:nvSpPr>
        <p:spPr>
          <a:xfrm>
            <a:off x="7544454" y="560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0CFDB65-5C96-EA1C-E318-6ED7FFE0FA38}"/>
              </a:ext>
            </a:extLst>
          </p:cNvPr>
          <p:cNvSpPr/>
          <p:nvPr/>
        </p:nvSpPr>
        <p:spPr>
          <a:xfrm>
            <a:off x="7868454" y="56057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EBF0C6C7-89D2-86A2-F2C5-C5442629D87D}"/>
              </a:ext>
            </a:extLst>
          </p:cNvPr>
          <p:cNvSpPr/>
          <p:nvPr/>
        </p:nvSpPr>
        <p:spPr>
          <a:xfrm>
            <a:off x="6896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BEB62B7C-6CB3-5402-CB1D-2E29D137DE6A}"/>
              </a:ext>
            </a:extLst>
          </p:cNvPr>
          <p:cNvSpPr/>
          <p:nvPr/>
        </p:nvSpPr>
        <p:spPr>
          <a:xfrm>
            <a:off x="8192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5C4D756-4065-302B-3F34-8D2563AB7AF1}"/>
              </a:ext>
            </a:extLst>
          </p:cNvPr>
          <p:cNvSpPr/>
          <p:nvPr/>
        </p:nvSpPr>
        <p:spPr>
          <a:xfrm>
            <a:off x="7220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7FC1FB18-BBD0-668B-2D4D-D79AA77C1F6E}"/>
              </a:ext>
            </a:extLst>
          </p:cNvPr>
          <p:cNvSpPr/>
          <p:nvPr/>
        </p:nvSpPr>
        <p:spPr>
          <a:xfrm>
            <a:off x="7544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375D66B4-CEAE-842F-F013-9B131DB0DE77}"/>
              </a:ext>
            </a:extLst>
          </p:cNvPr>
          <p:cNvSpPr/>
          <p:nvPr/>
        </p:nvSpPr>
        <p:spPr>
          <a:xfrm>
            <a:off x="7868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8998CA2E-A022-1ABB-0D65-C7344C7BDF95}"/>
              </a:ext>
            </a:extLst>
          </p:cNvPr>
          <p:cNvSpPr/>
          <p:nvPr/>
        </p:nvSpPr>
        <p:spPr>
          <a:xfrm>
            <a:off x="6896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048EBF38-E46A-174C-2496-C13F8EFD5EF9}"/>
              </a:ext>
            </a:extLst>
          </p:cNvPr>
          <p:cNvSpPr/>
          <p:nvPr/>
        </p:nvSpPr>
        <p:spPr>
          <a:xfrm>
            <a:off x="9812454" y="528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9283B6D0-6951-1350-06DE-764FD1FBC046}"/>
              </a:ext>
            </a:extLst>
          </p:cNvPr>
          <p:cNvSpPr/>
          <p:nvPr/>
        </p:nvSpPr>
        <p:spPr>
          <a:xfrm>
            <a:off x="8840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2EDF488E-2352-4D68-7176-E2216A118AF2}"/>
              </a:ext>
            </a:extLst>
          </p:cNvPr>
          <p:cNvSpPr/>
          <p:nvPr/>
        </p:nvSpPr>
        <p:spPr>
          <a:xfrm>
            <a:off x="9164454" y="52821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EB845760-AE10-1945-AFE2-3540E07D9FDA}"/>
              </a:ext>
            </a:extLst>
          </p:cNvPr>
          <p:cNvSpPr/>
          <p:nvPr/>
        </p:nvSpPr>
        <p:spPr>
          <a:xfrm>
            <a:off x="9488454" y="5281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F5209EE3-F49E-BD21-7977-0F3F681E8AFE}"/>
              </a:ext>
            </a:extLst>
          </p:cNvPr>
          <p:cNvSpPr/>
          <p:nvPr/>
        </p:nvSpPr>
        <p:spPr>
          <a:xfrm>
            <a:off x="8516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D8F106B9-7C0C-F9CE-5E94-5F982C68D870}"/>
              </a:ext>
            </a:extLst>
          </p:cNvPr>
          <p:cNvSpPr/>
          <p:nvPr/>
        </p:nvSpPr>
        <p:spPr>
          <a:xfrm>
            <a:off x="9812454" y="5605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1E5F04A2-D66F-2301-EA2E-EEC8C7A00AE5}"/>
              </a:ext>
            </a:extLst>
          </p:cNvPr>
          <p:cNvSpPr/>
          <p:nvPr/>
        </p:nvSpPr>
        <p:spPr>
          <a:xfrm>
            <a:off x="884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D452D7A5-6124-490A-34DF-2111A1A9F247}"/>
              </a:ext>
            </a:extLst>
          </p:cNvPr>
          <p:cNvSpPr/>
          <p:nvPr/>
        </p:nvSpPr>
        <p:spPr>
          <a:xfrm>
            <a:off x="9164454" y="56045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E6F94321-4C8E-E5FB-0A7E-499F267F4425}"/>
              </a:ext>
            </a:extLst>
          </p:cNvPr>
          <p:cNvSpPr/>
          <p:nvPr/>
        </p:nvSpPr>
        <p:spPr>
          <a:xfrm>
            <a:off x="9488454" y="56043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1A4E89C7-0351-78DB-4E03-9EB827646BFF}"/>
              </a:ext>
            </a:extLst>
          </p:cNvPr>
          <p:cNvSpPr/>
          <p:nvPr/>
        </p:nvSpPr>
        <p:spPr>
          <a:xfrm>
            <a:off x="8516454" y="56048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6224D36B-1BF3-A92F-A332-0EF640132D31}"/>
              </a:ext>
            </a:extLst>
          </p:cNvPr>
          <p:cNvSpPr/>
          <p:nvPr/>
        </p:nvSpPr>
        <p:spPr>
          <a:xfrm>
            <a:off x="9812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6D3DB244-905F-BA6E-8670-C7EF61771CA9}"/>
              </a:ext>
            </a:extLst>
          </p:cNvPr>
          <p:cNvSpPr/>
          <p:nvPr/>
        </p:nvSpPr>
        <p:spPr>
          <a:xfrm>
            <a:off x="884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BBE6F99C-3082-9D2C-39EE-755F5214E224}"/>
              </a:ext>
            </a:extLst>
          </p:cNvPr>
          <p:cNvSpPr/>
          <p:nvPr/>
        </p:nvSpPr>
        <p:spPr>
          <a:xfrm>
            <a:off x="9164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E450C6EC-F503-B5F1-F73F-FEB0438B9376}"/>
              </a:ext>
            </a:extLst>
          </p:cNvPr>
          <p:cNvSpPr/>
          <p:nvPr/>
        </p:nvSpPr>
        <p:spPr>
          <a:xfrm>
            <a:off x="9488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6ADAB287-FD28-D6CA-C286-28E20253A440}"/>
              </a:ext>
            </a:extLst>
          </p:cNvPr>
          <p:cNvSpPr/>
          <p:nvPr/>
        </p:nvSpPr>
        <p:spPr>
          <a:xfrm>
            <a:off x="851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3050CAEC-446C-53A9-3E58-3E1A841A1FA2}"/>
              </a:ext>
            </a:extLst>
          </p:cNvPr>
          <p:cNvSpPr/>
          <p:nvPr/>
        </p:nvSpPr>
        <p:spPr>
          <a:xfrm>
            <a:off x="1046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C63C9DB8-A1B3-4003-06B9-EA9E1670715A}"/>
              </a:ext>
            </a:extLst>
          </p:cNvPr>
          <p:cNvSpPr/>
          <p:nvPr/>
        </p:nvSpPr>
        <p:spPr>
          <a:xfrm>
            <a:off x="1013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F76744E8-6169-F003-61D1-990F93DD0888}"/>
              </a:ext>
            </a:extLst>
          </p:cNvPr>
          <p:cNvSpPr/>
          <p:nvPr/>
        </p:nvSpPr>
        <p:spPr>
          <a:xfrm>
            <a:off x="1046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6EF7D39B-3777-9A82-DF33-35B7A875071C}"/>
              </a:ext>
            </a:extLst>
          </p:cNvPr>
          <p:cNvSpPr/>
          <p:nvPr/>
        </p:nvSpPr>
        <p:spPr>
          <a:xfrm>
            <a:off x="10136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DCB9D9F6-144D-4F27-7A3C-AA21FF9AE03B}"/>
              </a:ext>
            </a:extLst>
          </p:cNvPr>
          <p:cNvSpPr/>
          <p:nvPr/>
        </p:nvSpPr>
        <p:spPr>
          <a:xfrm>
            <a:off x="1046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5E3E1E9A-1B27-A101-1474-30134A8F0EA0}"/>
              </a:ext>
            </a:extLst>
          </p:cNvPr>
          <p:cNvSpPr/>
          <p:nvPr/>
        </p:nvSpPr>
        <p:spPr>
          <a:xfrm>
            <a:off x="1013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4EEAE692-3B7C-E746-CEB1-E849055796C4}"/>
              </a:ext>
            </a:extLst>
          </p:cNvPr>
          <p:cNvSpPr/>
          <p:nvPr/>
        </p:nvSpPr>
        <p:spPr>
          <a:xfrm>
            <a:off x="10460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6C1551ED-9BF6-7E45-0386-6B022F5BA9EB}"/>
              </a:ext>
            </a:extLst>
          </p:cNvPr>
          <p:cNvSpPr/>
          <p:nvPr/>
        </p:nvSpPr>
        <p:spPr>
          <a:xfrm>
            <a:off x="1013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DE12CCCD-E1B1-61E3-39AB-BC79B44A0F87}"/>
              </a:ext>
            </a:extLst>
          </p:cNvPr>
          <p:cNvSpPr/>
          <p:nvPr/>
        </p:nvSpPr>
        <p:spPr>
          <a:xfrm>
            <a:off x="10460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8D9831D-1C6E-3CF9-D024-036C219A7F06}"/>
              </a:ext>
            </a:extLst>
          </p:cNvPr>
          <p:cNvSpPr/>
          <p:nvPr/>
        </p:nvSpPr>
        <p:spPr>
          <a:xfrm>
            <a:off x="1013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A1631D7B-4006-94A2-6FF3-E162B6F16AD9}"/>
              </a:ext>
            </a:extLst>
          </p:cNvPr>
          <p:cNvSpPr/>
          <p:nvPr/>
        </p:nvSpPr>
        <p:spPr>
          <a:xfrm>
            <a:off x="10460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E07F6984-D113-C025-59BB-2CE83D1912FD}"/>
              </a:ext>
            </a:extLst>
          </p:cNvPr>
          <p:cNvSpPr/>
          <p:nvPr/>
        </p:nvSpPr>
        <p:spPr>
          <a:xfrm>
            <a:off x="10136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2F322DBB-C959-0C89-ADA3-E3FD2EB65217}"/>
              </a:ext>
            </a:extLst>
          </p:cNvPr>
          <p:cNvSpPr/>
          <p:nvPr/>
        </p:nvSpPr>
        <p:spPr>
          <a:xfrm>
            <a:off x="1046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B7E32F79-B32B-D9E7-BDD5-1A4E3C031E0A}"/>
              </a:ext>
            </a:extLst>
          </p:cNvPr>
          <p:cNvSpPr/>
          <p:nvPr/>
        </p:nvSpPr>
        <p:spPr>
          <a:xfrm>
            <a:off x="10136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ED0375A7-E118-D4D9-521A-222328552364}"/>
              </a:ext>
            </a:extLst>
          </p:cNvPr>
          <p:cNvSpPr/>
          <p:nvPr/>
        </p:nvSpPr>
        <p:spPr>
          <a:xfrm>
            <a:off x="1046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80A635C9-9DE9-BCFC-4FDA-0C51AFEF2DBB}"/>
              </a:ext>
            </a:extLst>
          </p:cNvPr>
          <p:cNvSpPr/>
          <p:nvPr/>
        </p:nvSpPr>
        <p:spPr>
          <a:xfrm>
            <a:off x="1013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C9111-63C6-D618-E3F1-A94450FB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13A1C-0FBD-8A0A-AF50-41655FA831E9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A2366-12AA-FAD7-2C14-CE2F3875E585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BA64F-AA39-39D5-5944-351F42468B6F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EA399-DB2E-B8F0-22A2-A21AD91A630D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ED5DD-BBC7-0535-8747-0E5C175EEB65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DFD3A-77E8-948B-4EEA-940A43EEE46A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DF7-0274-14B4-E442-2955CC32A365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63DB8-B3DE-4507-E951-53B7C5DB38A8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FD1FD-59FD-BD44-B475-1BABBFE1DDF6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0F0E9-D071-8122-CD55-5B16C238BDD1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2BA64-9808-650F-228C-56B3E482EB5B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A580D-1073-1CC3-52DD-802F3DE96F5F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214FC-266A-17B7-FBC3-01AAD4C5A163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7BAB4C-B9DF-15C9-0597-76BF5E99B0CF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14C2D-A934-D787-BF04-4001FEB6CB5F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EEE6E-7CAC-3BE3-3F12-10C222F88953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526C0-7900-12DB-64FE-506E0AB377C9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99043-ED0D-EC74-719B-8A5CB68B677F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FC2CA9-9ED7-7C2F-AA87-2EDB0A149E16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BF4C54C-0D1B-ED55-0000-7C760CFA3BAB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1989FBA-2BCB-2879-8B54-43FA72797849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FBDE03-8831-B23D-2AAE-237D9B1129DB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7F88E3-6A3D-C83F-8632-44C465C08081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53881C-5C24-58B3-5A2F-DDC733080085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893A08-8537-C9BB-CC4D-0033251453BA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7D321E-390D-32ED-694A-B14C60556681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C4C6E72-5CDE-60C5-9F97-7B0EF6A50462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FD3F05E-84C1-9F1F-E6A7-1B76681BCDBD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ACDB5A2-3C6F-5F63-A2DB-445360DB4611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2456D87-4F24-EC07-9A1C-5B6ECB27E80F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BED8D3-7247-4CAF-6D63-6C29389C2D30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E3FACB-F256-91C9-EB34-8403229CF1AB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A7A609-75F9-9867-0355-812A185901D1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1DAF647-077E-C2DC-EFC1-D46B38D9C91E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81E9B22-68BA-F729-5A51-7EF3991E5996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2535A5-07E1-34B6-A2EB-3C385D3BD8A9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AF1F5BB-3A2F-9B51-B03A-FC71D612C2A5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2B6DF08-2A0E-E9BF-6B0E-4EFE188779AA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9D9254-E61A-B220-9591-AB51F866BFFF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EC1E4C-41FF-3AA5-EDEB-67ACCECEF0FB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99B416-8366-EC38-3C8D-27984F36C7FC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C92B75-F527-9AAA-5A5C-B6A45953AB80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F26475-3928-F643-0376-1289408D74F2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EF5F3E6-87F3-D352-B506-00E0E5C0D395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932C322-7A56-6906-8BBA-9B2B9D325826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5FADEC4-DA81-E8E5-1547-C89DA7932C2B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50BF9F-F52A-B243-E23A-3F55FC35EC2F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E8F781D-B4E2-BE50-6439-9D855959AD07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BCC44C-DA61-0571-4B73-64B658772D64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8483CCA-0BCC-F96E-2E2C-D058ACCBF314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D4BD44-A6FE-5072-9F2A-69EC389E52E2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DBF7A86-D9C2-8EC8-91C7-C69D7EF277A6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39AFEBF-FFFB-FD8F-B8F5-63B4FB30E327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DFEE2B-EDFB-CD1C-E1C9-33F70F545C73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9C788D-9EEE-5C1A-A867-9046284BFD0B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5542560-64D8-17E0-1A04-CBED93D50F61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F0582D3-EA46-EB24-C934-4F31D3860750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79EC5CB-58DD-4DB0-51C8-C67081A40FCE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CABF55-00CF-FA39-4C35-85D6095BDA70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D974AE-B026-866B-6F09-C3C01FFA26EC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ADDBB36-9803-5129-9BA3-B4CBAD9E3156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914E9F-261B-31FA-9E45-0D9B3892601B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1C56F30-AD7B-283A-5679-8CAF4DE66ED4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4B3FAD-E8F9-38B6-23C6-19BB86200E3F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726314-C7E1-0D2E-73E6-0847BAC1D364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1C2A7B9-6BAE-878E-6C21-B11EB1A0728B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82E3F0-DE1A-4D1D-5D86-41546973EC3C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DDC52EB-BC62-7EA7-F8C8-AEB6B5538A9C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957B146-5644-163E-4B0B-F371F059A6E7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4CD0DD4-8C6C-50B3-AD3A-CA4C709AA810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051679-63B6-5ADE-ED93-E89D9EB9F2BD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8F02124-4D0E-0330-6221-CE81D748C0E3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A4E45BB-06CB-3A8E-E65F-08E28348E14D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E859769-4D09-2AC6-4517-5DE784E86063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0FEBC95-D1C8-63F4-A8B8-20B4718187D8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0297E9C-442F-AF22-DBA8-73822683057B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3E737B3-BA64-B516-6A3C-63531BCA64E2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5F26A19-E65C-F5CE-A200-550D065331E9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0EF335F-99B3-026B-7A19-AE61F35C4146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30BB89-F2F2-76C0-AF35-3D9ACEAF645B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E06DC88-1517-3197-1927-2FFF9B25370D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209739B-B344-4CE7-3DB7-7C6823D23AB1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EF08F0C-9BF7-7D99-1249-6CC8E9EC6DA9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4B641EC-80CC-989B-ADD8-8ACB6CFEDB20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B22FFE3-A5C5-4682-D96B-E362FA11A6D1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BD1EC3E-6442-FDB5-38D2-6827DB31B8EA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E9E64E9-9B73-593A-EA0D-1A21F6C623C3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9D4E198-8EB2-187F-C9CE-DB514834EE49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B6DE2CC-A573-8FCA-A94F-7C7D8BFB449D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85E3A77-BAD3-C020-FB6B-B0E88DA42DEF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CDA5FF7-EA63-0002-12E5-E89AC1AAD718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B30AAA9-BCB0-84D8-C9CF-16F12A712A5C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881398E-FF33-CB0F-80B4-9B2DD58E698F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E244D2A-5551-11F1-586B-D1D5AD977473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FEFCFB7-36DF-71B1-34F7-B8FDDD2A6EF3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F9FC110-2B08-7692-BB63-970A0DDF314D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6A2E761-D8F2-9327-8298-89339F58C98D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47B0279-20F6-DF40-24E7-ED2317029A56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04FF644-6DF5-4F1F-67E8-24792B3FF65A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F49A070-CB81-BC74-F33C-5FE8AB5CA9ED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C86CBCF-7DE5-F252-0A2C-83FE289184DD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B75E5E1-9628-57B4-5A61-F0652EAB60B0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BFCE1D-2E33-6CAE-C17F-E095D9CDB810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AD5F7F8-5286-076E-71D8-A939B235E187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1DBBA9-B4EC-C820-F75D-D0FF8C053220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9B3D80-9522-B12F-8FA2-102EE18985D1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13A076F-D14B-DE28-F8D2-CB13B376CE94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C930234-0BE3-9134-59DF-9557F7DCE4DD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C5E219B-F6DF-8B06-8923-64D51BF5575D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2B00A6-5CC5-D623-3C71-92C6048115C6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EBB670E-B8A0-6043-0430-C2C6DF27CE1C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CD01863-7150-4894-E80F-17596BE6D473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63B8D0A-80D9-1F3E-70DB-647AFCFC24AA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FEA4602-0535-ACD1-B902-065F57559999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99F9590-8985-A07A-5ABF-5694A1FEE66A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CCDD907-DB5C-F8DB-F2A0-CAD4CB921818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3CA7D0B-E535-4D14-B3D2-E56AF326B5FA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CF2E775-3F56-30DD-E771-95596076C35D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63BECA6-D465-C960-9522-F912F1149204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507B878-796F-58D7-BCCF-2CD468F731A6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2D8F340-3069-3AD2-1384-BDF2EC660B1A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AE46ECB-BB96-4AA7-15BA-B1068B0AA495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3F1F3EE-8488-DF31-8906-F031E22A5FA2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3136527-8FC8-AE5B-C3D4-51B6F02FEDA9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D19F4F6-AEBD-74CA-8232-75D85F589FBE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BA15944-5C94-5CDD-89FE-6C0E419F8BD7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3CAF494-6A49-4177-9AC1-9D303827C619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E53134C-5C2A-A83D-3912-02ED88944011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1E5F0EB-6799-F363-96BF-33839886E2C7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1655E61-011D-2D43-0F12-69199F746BBC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F5880B1-2EE7-FB93-33D7-38328871DEC9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63BA1E2-B98D-E622-7E70-28950D5A46C9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DDEAFAE-3E28-FA3D-710D-AF2B994500D7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E94A299-17F6-FB94-DCF5-959E73E64182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383ACAB-0C62-442B-B6BD-D3DAA2D3A625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17B193E-1965-831F-A0C9-D4BE3E732FB6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5F9266D-157F-88CB-9214-687C0D2C7314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36910DA-8EC0-1510-DA4A-7A73C31E0B2B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D6A1FE-DF57-7626-5DE0-654D5C4295FD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8AE178B-B341-B361-10BB-F2809E0CE5DA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1D839AF-E6D7-1720-51D5-31DD2D50A61C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A4BCDD4-3C11-C790-3DCF-1FA6DDDF8BDD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884B448-A7C8-85F2-E037-3175FF4882F5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4730B42-5F38-EB39-3F6B-5854D5FD7128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4AD6EFE-D659-CBD3-CF03-BDE1EAD9D867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4A32628-59E9-A098-29A0-E6328BB9EBFB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DB7FF5E-383E-A430-DAA9-DEEC54A23F73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19A9DF1-7D8C-7470-EC23-340F1FDE653A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B792F7A-82EA-8EDE-7307-4409F99D3E79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31C56A1-277B-D99F-87D8-844A0A92785E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0EA41A2-00B3-4560-FB51-0921A2347707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15622D0-991B-BDFA-F7E8-3D7DB930DC40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6ED67E5-AAF2-454D-8159-F327BDA9403C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41FB102-4544-3327-FF05-6C4F581537FE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C995AD8-3A85-F339-E8CF-17969DB86308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AEAAFE1-9A1E-7CAB-8C04-6EFC5FF3CE0C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4105256-AB9B-634D-7FCE-3E08FB8599F5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63D773B-32A3-4762-5419-0C8A2FE17944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F633907-C56A-1F7B-6BE1-563597B62C06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4C8AFFD-7068-D884-A7A0-F1EDA0E50AEA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33BA91E-6DD8-C457-C2D0-31A0FFB79E31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82E4D8E-B89A-AB6D-8D2B-820C0BCA6F6F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4DE59AB-EA3F-D643-87C2-885806990970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148525A-7EFB-467E-7BFE-475DFF57B19B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E93E15C-F685-F7AE-DC39-4939AFB05DA7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A236E05-D496-E20B-EE6B-F7754D43D9F2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39FB429-EC5D-F11C-F864-0CA35E464ED2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82AC659-F961-FC45-10F1-7EA72D72F23C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37928BB-85D7-300E-2867-21FCA61FEF12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4A32A22-F351-062B-B38C-CD2BEDCCB200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00E1420-CEEF-13C1-A426-3AAD66A27A19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5F79EFB-C503-E17A-BCB4-C17DA93E25F5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74D7A04-CDC9-A2C8-EE0D-0C55B939F777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B9EBCB9-FBFA-801C-B72B-7DFBB4627394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A630166-3973-5528-B96C-77EDF90D39C8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FC67204-9ADB-6EEC-49FC-B0E143B95321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05F6973-735D-79F0-D5A0-2B022A9FFD83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99E6F57-440E-3BD4-3308-A3CEDF4007EE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A7CCF00-0ED0-3E11-6B04-7B53037B5CBD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D68F657-9E12-4FA1-C39D-841E77E9D436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326E51F-6528-D0BE-B0A4-19B830D1124F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3F4E2B-4E2B-14BA-8A93-A29772D05295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6405DE3-65E8-0E39-9B2D-0328E68515FF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8A34DA3-0BFC-1C91-0A04-4409243CB151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59EE5EA-8239-3387-2411-5F159E494AF2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FB0CB0-F9BD-8C54-E9B6-B9520404E326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48BAF2D-8F18-4087-C0AD-EB813C6661A3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ABF5116-BD0C-E17A-276A-998491E0BAF1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7703D5E-6475-3D7C-B0F2-E7C0EE170D76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3C0BA17-8CF1-C8DB-E855-3DAB9F75A94A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5EE5EFE-E201-8678-931B-C734ABAF4B21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3593B6D-21FC-2AAB-D37B-769068905019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77F855F-D8CE-A607-0A64-AB890B0AD0A2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75F36C5-151C-9CEB-2E09-BD6E8F7B2813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C07180A-E25E-6CB9-52C3-1048226DB706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63892F-3699-5C7E-C0B9-A5712DF4FD44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565E354-1EDC-9767-B1B9-B09E116718ED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A277018-516C-9197-F86D-60B59C93A227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C6552D1-5485-69AC-D743-ADF5F0F9B481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44EC980-B072-5879-D458-9767DF84DE20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0A1B2B8-E338-3AB6-34A7-97370970B487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05A5EF-32E3-CCD8-0D8D-410EC91CAAF2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6621D12-918E-91F1-D94D-96A4D7252342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65AE4D7-79F5-EABA-3DFF-3E57AD89902E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C7F6275-56AC-66E9-01A8-5C75443844D6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4120AAD1-25D6-7458-413A-C642B24A7221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AB55CD8-6820-7731-BA8A-399D5BB03FA7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263BDC-20B3-956C-98EE-3EA96E8BF734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1122F17-520E-B71A-8D3A-8532A89AF88F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2982B1D-0F81-DB5F-79F6-8CFD9313C716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2113D57-37B3-392D-7EC1-E028B433D29C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2DB7526-82F6-22AF-676A-4BBCF3D1F8ED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A8D7E7B4-5AB2-3D08-6918-CC5010F3F8E9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3D72CE9-5285-F8D8-A4C1-1117632C14B5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26CF8E6-385E-3CAD-3893-A97C40811395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496DF7B-5BC5-E3A9-AFB2-AB6A5224EF4A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A9D4511-3C9E-E208-4808-8941EB14D77B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1338F43-13BE-8617-13CF-C9B80E74E02F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483CD0B-72FF-E8BA-CF51-164212937188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8ADD137-EF6F-C0F1-FA89-36296E0D19CB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8387C6A-8B98-A44F-CB89-E90FEF499F7C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B719C0B-A31E-B800-746E-98CA9CC37E94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8AD9CE1-BF14-D870-0F48-7758DEB48A95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C42A65D-525E-944F-24FD-AB523C7F062E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D8F4AF3-C6F6-94DB-FF47-41A51E996709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F2CC6F7-4987-F66E-DF4A-46F0E3287555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9B2F1FB-8A3C-CFC6-F17E-5ED2B1D1705B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7C67A52-70E3-92F8-0D39-70884B8B7C5B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FCDD82E-CD86-BBA3-A21F-1092ACB73537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5ECCA74-651F-FB25-262C-DA6664594DC4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F1A85F1-9449-4188-DD4F-FB1348476879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803D5CA-33D4-AC1C-9DC0-D4AFD347D3FA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DA6D720-6E3F-CE94-FD20-A9B823443E24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62F90D4-9C1B-50E2-E451-881413A60902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61B1088-8AD5-C6D6-11E3-33C21C9EC81B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B76874DD-E748-AB9D-590B-DB47A54736FA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19FC5E7-0353-A76A-C530-1DCF451DA463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F80B1222-1BE8-C991-8526-DEB85A2FD85A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25D2719-485A-734E-7310-FE1B0375E4BF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953FA3C-C6B9-FE78-58B5-6C8807143D1E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C7C6EA0-73F7-C0D8-0C1A-BA0BB47AE5DF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B7CC079-C362-0496-33FD-4C8E204A6DE0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26BDD4D-D431-B016-BB17-9211A9FE635C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4B3896B-534C-1A9A-5300-A56CF5E9FF53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F92B242-FD74-EB54-34C5-5FEABEC230B5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F717E7BE-7B1C-6AB6-FD2D-BE124FADF09C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9CB7673-9B04-5B2F-EFEC-915264358E54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21338E1-8C2E-42B0-99F4-84B71F6D2904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EB474D43-93A4-F417-38AA-A8E1CE6CA015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9361A26-4112-7E99-2059-B02B90700950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893FEDE6-A7CE-9F8C-0C85-DC02FD8945AF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E720935A-82F4-C7E7-D3A1-88816DCE5EC1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61C48DB-2885-CA3B-CBC7-BE64221ABC4F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CBD7D1D2-61BF-C30C-D9B0-96397CD5395E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01BD749-7414-D3F3-FDDA-4C05D6DF5250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2586D6-11B0-F1F5-705A-7C3ADBB4F99D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E71CA87-BE99-5B3E-4780-CBA364B9D0AB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276AD24-8294-2D93-31A7-6502E819F7BA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9EDD877-8E82-CFC8-E9E4-C2B920536823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EEFA492C-A376-324C-E489-17618C12524E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37A0DA4-54E7-C814-C7F5-47E48D39FDBF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86D2DDF-AC0C-56D5-B8F9-78948B168AD7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B1F7B5F-D76B-54CF-4AB2-3977C8B63CB3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FEAEDDC2-DC50-578C-0E33-02102A7A040E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EC42638-D398-B636-DE2E-0459D7636D79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729A0AC6-A6EF-11B8-F111-1269422A2488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02C1E76-0AF1-BA3E-F6D1-8CE7F25EBD21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32C21E0-5CED-D959-D3C7-390BB3DCE44E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6F5FBED-2EB6-3709-D18A-A034020D695C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1CA5C1BE-1F03-01A0-7DDC-F58A6F09B5F9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E32F0ABC-9B2C-05B9-9119-9214170912B9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E6C98B4-0484-51E7-39C4-BE3EF340F64E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26DC011-35A1-83D7-6415-982BE7AF01D1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9CA1B30-ED06-BAFD-6169-8B51FEE61D82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FCBD897-51C5-73F3-FEC1-F7B0119686F3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54E2A802-0AEA-D84B-09CD-2E3FEDDF3974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60DCF606-B846-0F6C-94DE-5FB555233DC9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0BE51433-6C70-E67F-1216-1B3DB7576BD2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216C60A-0FFD-5D3C-4771-5EFE1FACCAB8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13789D9-A69E-F349-B6C0-12AC10E2E1FA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6407592-1B10-D84A-D629-EE6C9E0464A3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7449CF8-47E2-1028-CBA1-187F04577878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1D9CE0C-42DE-FC3D-0EAF-217FC19504B2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25A095A-42EE-CC39-0FBC-2F2F1E692D3F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CCD109B-C511-E66F-4452-C3FA45447AE7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E1B76E2-52AB-7398-DA62-0E1D1E75CB69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C8B6EB1-B495-1B02-A23E-4F16A071558F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A261EFF7-322C-124A-F8A2-FAF146CEDB5C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33AD496B-DBD1-DE36-A7D1-3EB67D2DEAD0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1E15485-E3B9-D8E5-B8D5-802D2CAF93F3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C8E5362-F8B8-1B5A-83E2-7D2739454058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C977FAAC-7A30-3892-4465-8F0EE7459BCF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56FFABB-D625-0791-D94A-B998140C18AA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182947-D7E2-3017-C5F1-26BE6B9351AB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FCE9FE9-7494-8E56-5A92-79FB18D2ABD9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911452D-259C-DAD7-527F-8C9E897F8385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18390AA1-DF63-9C5C-E0BA-FB49E7817B2F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4F492D9C-6596-976E-EEA4-684C5660F75C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28157F0-B6EB-A7F5-2184-D6ED78FB5443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7254C9B-8247-EE3A-4192-EAB8B11C732B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D27CD4B-FC32-5318-22A8-187DC1595454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9EE15AC-68A7-25DA-4F3E-BC170DAE2BCD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9C4E9FB-C218-78D4-B1F0-D6F67EEBDE35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23EF108A-1BB6-85D3-86EC-40DC99B5A4F0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E7C1AE7-6208-249E-70D3-86FAED4F8981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F20F17DB-D0C3-6E42-E3F3-3A37F65ABF76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78C60A9-809A-E689-95F2-CC06D4E3A618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ACF84F9-025F-4B99-0DD2-A63CB7F68AE5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E2468406-617C-01EA-F271-82D60D61A885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50DFE323-BF2B-B571-67C0-3661B38D9FFA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346EEA0-9126-B360-257B-69D39CBF3970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172E0A58-E2A8-4BCE-7CD1-1BADA071DE3A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D4B0F157-FE0F-2BBD-ABA0-E15856E54FC4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666BC5D-EBE5-F9D7-D492-A5314B50698F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8D6F084-F711-7964-6783-09C78F80586F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772597AD-9EF5-998B-8796-9FA5262A0EC5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1E24673A-3D81-5CA3-EBDD-2FBC0E5786ED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73B87E7-22F7-4222-6246-7F296E259357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4DF4D3F9-8CC4-C277-E951-31408C31D467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203039-2A18-B97E-D5FD-8E4C0107DE74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B8B10E2-82FE-8887-A716-6ECC5B9F3089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92967F7D-CAD9-0D43-A42E-5E8E0C7FA801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79E49A9-E9E2-E266-8607-C532FB181BCC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7B625C4-C7EA-1DE5-BF22-A30E7AA9F72A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BD45497-E65C-B0CC-E410-B88237B6681D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A82C96FC-CB8E-FC7F-F637-1C5C6F9C381C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57EF8A1-43B6-746E-6D5F-A1665FF559E4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1414589-FA64-6002-5FC7-323A971292B6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BFB384B6-8A11-1297-C536-6E43857836C3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F934B9CD-4031-0C34-E3CC-70397B6C7FF3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34AB8433-B2CC-1FE3-222C-FC9C9B79470A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F62AC10-80BF-12FA-2EDD-2C199C375608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6C73B32-42D4-EA2A-476B-DF09488568A9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921FF040-6685-7289-5341-A353A13FF0C0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3802C64-8436-3116-3813-1BE95008AFA6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EB62664-6969-4D47-76F8-12A9299FB442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A84E3E7C-0FBA-D34F-BA7E-5C24E4322F23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BCC4EAE6-CE7A-2FDA-4A2A-FC9EC186C434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E7D15652-45EA-235A-CF87-8F29214D355B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3CC1370-008B-D611-F9E8-0CEF765BA255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6BBD42F2-97EE-9D20-FC8A-D65023D343CA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DDA01BB4-5347-F2CC-2368-4448E060B1D5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AD26C1F-4EA0-AA20-ADDD-B58DC6307799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95C1FFC-CEE2-A975-E89E-8FE9D878317D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72564BC-1C33-9C87-B35C-0901FFA626DD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8CB4BAEE-5239-6EB7-17BE-E389EE027B2F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5AB4F990-7B24-2C8E-D762-8A2FEBDD5A14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BA76BA36-22E5-230C-E141-6FA7FF78B38E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CF2272B4-216A-9123-6D2F-2CE8E2893A66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DA8570C-4F9A-D2D8-6C06-D65A4CBEF93B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C251D5E-A097-7F98-A869-4E0CC42BF7C7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C93F28FB-3E8F-2D24-2CF6-EDCB66791EC8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E3C287A2-5088-D1CE-0924-981DD5AC8A00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8DFB6A8-82F5-EED0-FC46-5AD692E2E771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5E997D5B-DD31-2398-8C97-D6C76A87C3B5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606A966A-4F01-BA70-86B4-EA136C0E1F94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EDA75C3B-917A-CC0C-3DCE-CD90A3F028FC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0217B43D-9355-6D00-7E38-F3E5F1DEA0BD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FA74BA5-B616-36B5-6945-785F24C30FB7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1DC6047-5112-5D8D-ECF6-BA1696677581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9542AE8-2F52-80FC-AE7F-C49964CEC003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F887EC4-ACDF-B4D1-81F1-E480F0FE6392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DE5F6D87-FCCA-62DB-CC70-3E800F84F165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683B156F-4830-148E-3E64-2F084D1E2DE7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089C932-57C8-4416-650B-CB4E9BA358EC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3E67E26-DAEC-96BA-FBB9-515B5D62D6AD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A8275F02-3476-A8D4-17D3-557D1B6D8483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8D51EFC-0906-B697-696F-C251FED7018C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28A31A9-7A00-7D33-15BE-414B877B0C16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9E88299-D8E8-FEE5-F743-2DBD43C7B19F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F0CA052A-68E0-8D3E-D8C9-07893BD85805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D18C175-3888-8615-DDB0-AFB377E84F89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787F25-8E58-858A-8D4D-9CF0987E58B3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A0FF915E-3145-C9D1-F72C-6827CAF54CE8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76B692A7-D789-CE87-CFB8-E9B1A5DFEFD9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0D17B4-349E-DB71-8852-3961E56223EE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A5FA42F0-8C99-C3E4-15DC-E7D5DBB072FB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83EE20A3-A41D-FF22-7ADF-AACF5C5678A3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1BE26A7D-885C-63C6-CE4E-986C3CBFDE8E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044F0B3-4448-61A4-3C3A-A6A39DCE2EBD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50999D9D-BA35-EBF6-A79D-AEEC47976F4C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EB9F55B1-45CE-9130-97AF-E7460D136651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D6FAB349-79A8-6662-4799-5DF2A4B7D290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313B54B2-114A-1A5C-A143-6B220569132F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D38897F-D31E-6F0B-D7DC-FC14875E9113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6F6442C-1423-BE3D-70B6-9A7445A35960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124BCAD-8CC3-14B0-76D6-D8536CA09C38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FEA6F96-A207-312F-EF0F-B4F827A3646A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A6E1D14-425A-CFEA-B073-B332BC5EF324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175B519-EFAC-3D20-951B-76C7AC7B1592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A7E828C-E692-5D45-B75F-9CE7C5E56CB0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8899F5D-7B02-A349-9604-1B1C17B197B1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E24E8CE3-7E08-14F2-73CC-6F094FD3AE6F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DCDA88C9-6B18-B69B-AB6D-6C3D31FB4656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14A663B-9DE6-0D8A-F31B-10635EAA873E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A8B34BC-6AB0-C6E5-CE1D-546DEB5D4DD9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9FE08FB-D9E7-27DC-4668-8D3D012EDDE7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08571418-ABBD-5E84-6A35-39AEE45F497D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474D53E6-690C-C032-D7C8-51F9A472AEAB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81DF5A18-9403-D402-9B93-FA4C341B7501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EFB47CC6-8710-AE7E-27CB-5CFE77F8A86C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0D50C7F-BC4A-45A7-0CB1-0A4635BF30AC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54E9071-A095-F9AA-DED4-2FF87E8D1A78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7F6C6694-60D3-3676-F557-63D9482BF957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9BF3DF2-3370-74A1-7CC9-C6AA9C5BBB7F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0306EFAD-534B-B8E9-5B8F-A5A92787C994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B977321-D10B-F108-D547-FCD3F98297A3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37AA442-870A-78A5-D92E-75226206C9C0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06AADB5-B560-CA98-D343-3546E3972164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DE512CD4-9294-9428-5862-1B861CC4394B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932C1865-5D97-E8AC-F1AC-CFD0CCE8AF64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FCEAC6D-2264-BF52-26AB-5FF9F484244D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A235541-20F8-8307-B742-E121879D5E63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93D03E8F-A16C-703D-C25F-BCE45DA9DBD9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0C5E9D9-7B60-3AC5-E422-6CDE1836A5D9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00859A50-1223-3297-B2CB-A1F31B4DB7D6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7E0CEEA-9492-2F7F-AB3E-68A542CC368C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D3B98C0-A2F8-7326-F6DF-78F87F04A4AD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0DE55E41-12B8-4022-366E-D6CECFA16289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95E42728-2EC5-4FDB-3552-FC8667477F27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14E4BCF4-5F11-03F8-8D44-EA0EB13A2029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3A3C97D9-E98D-B775-AB6B-BD668B950FD5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9B47A1DC-6AE8-EB33-CBB6-44A8A43FF596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0F07F216-5E64-95E7-2CB3-1046DCE25AAF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D2609DF-94DE-7BFC-C805-0DD90736BA49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523DBB35-A56A-90AD-B82A-34DB6336019C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F0E2031E-03F1-6AFF-5465-11B7D7AD9E78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40E76597-5B48-1325-B449-32844668F615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ACFBEBB1-B3EF-DCFD-0AF0-FEE599FD2F4E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5AA13A97-6E6D-D56F-056C-BCB5703CEF50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1C379EC2-F864-8A82-7DA0-22113FE409D0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B2BF8C6C-6982-2AC7-F6B2-B5371EF6141E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8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DE24-60BA-32D0-DA7E-3F9D89A4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354FE-B43B-3469-B9D6-325C75A7BD2F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D4F8E0-B886-8EA0-6EEB-AF58651E88BB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2ABB8-42BE-F529-3236-5527409F15F0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BD7FD-6BEF-7FEB-3FBB-1DB20720344E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1390A-EDED-CBEE-8B07-4BF9D100694E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57F26-DA38-37D1-F462-AD9A85EBA039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34885-B35C-5429-0BEF-13B6AD331D56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CB5B3-1927-0BCF-1F2F-476DDCF828EB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07FCC-E717-7E1A-C1A6-97BB40BF80BF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D59C9-367B-7C19-730A-47B8B37292F2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74CD9-EE27-2016-8BCC-C76ACA6EA264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FDE05-5277-F0A4-0967-E81CC3A5490C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C2C42-FB5D-198F-262D-D538FD841A3F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9BB35-3F88-904B-E191-277B0E883FB9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D2831-990B-E48F-301E-57E0F349E693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10C32-8904-9AE4-F454-F12C56125F83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B1C28-E13D-D0F0-8C90-D19FAE2C1706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AF9E2-281C-4365-8B78-E41B1212A495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6F4F0-3DAD-6C93-3AD4-1414630D5AB3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BB0C8F-B274-6937-9745-B270879CE197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2F07E-8307-3AE3-5D04-8E19B982E41A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621BA-048F-DA24-F517-5D7A0D525332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D8AD7-52C9-181A-345E-05EEEA4E4564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A57C2-610C-AEBA-ABF0-AD5D4C22CE17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A0E4C7-6843-9C2D-28B3-1F254A945792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08B56D6-C486-FD69-1E71-5D16CF96DD17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88767-C33F-2CDE-C41C-ADE877654486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DF9513-9D8D-F7AD-88E6-8D1A54E5EE48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5B1714-D2BC-F316-CA90-01DCB6CAEB8F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0FACE2-3F15-332F-5E98-7A56B9576C33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2A89F9-A04D-A15E-D40B-893633DC8137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638772F-BFEC-BC6A-5569-A7CBDDFB6D99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AA42B6-FB6B-8566-955F-2571B24CC82F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3319DC-F908-FCA6-0444-CFDD5D434989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D32495-AB65-3B12-F8C9-5256474A90DA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DFF8B0-8E97-D396-8FFF-D4137E1A511D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5BD700-6F8D-C3FF-FDE0-5BE787989AF2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2648BC-1BDE-A166-A6C4-F10954A64AC0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61FA45-DF4D-8332-B1C2-5B6E9CB53ECA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87FD6F-A2A8-5F64-0858-09B862C375DF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3C5E0A-3EC5-04ED-189D-A9C6109BBE78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0D890C-71DA-D564-2517-D08B3A833865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D5594C-207A-2493-883F-9293E37E7462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EE45C3-F99B-8E96-6573-7EB25B6AB209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C7ACA5-018E-157E-2521-7BFA610E29B8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D835FC4-D95D-F020-F323-7A7705D359BC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16DCA3-06FE-20A9-16FC-3E437C324242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8D619D-86CA-FF97-52E6-20CABBBC09AB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2C2A3C-8241-FA39-AE32-A3C05A11D5EB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CE8828-3F0D-B5E9-E891-7276C34836E9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CADA15-7693-40E9-AC93-25699D125355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394A20-7A99-E57A-FACE-489BAA1F500B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BEF7D2-ABEE-284F-2E5E-8AEA0A988ED6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E52136-8E83-4015-D161-A69535E6E5FB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2C0885-402B-C0A2-A591-BEA744F575DF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9A6D55-DEDC-14BC-5696-120AB5E19636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6FE246-A0C7-7E20-F616-4161A4CF392B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33276D3-6ECD-FD27-6636-DA783323236E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001FB9-E2B0-98D3-41FF-BF4B3A45E889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59737E-70BD-F684-6102-A034640BC505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60BB36-BCFF-6ECC-ACAB-E0010C7A6692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F8404D-4B0B-51BB-D1E2-34E4B7E48CDE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AFDF0-E48B-5308-5695-841160BF418A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D60D2E-5739-2476-3251-189DF99F1D70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6653F8-9DD1-C0A1-5A8A-1E960B662C20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ED7DB06-30C9-07A6-B05E-AC09B7D02402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9EB383-3172-AE2C-5CEB-62A68A6FD20F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FC1326-6BE4-959B-3D63-E8FB4F948982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2ABF160-B87C-A26A-3153-65E4CE1A4C5F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277558-C744-9A54-E82E-DD64231D71E1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FB37B9-4E0D-5037-3F34-ECB3377A0C40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D17967D-0BB9-7F62-8382-4C083A5E8237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FBBD86A-EEAF-8845-77CB-262FF2EF0EB2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B6607C5-E936-3F99-D161-04ACD64B06C9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CAB7D-2F43-5716-0409-AEB407E9B3B6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7ECFE31-6469-090E-7441-935784275383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E368E3-A25B-2E84-FB24-C8F38178F14E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3D019B7-0642-F881-18A6-880FEEF9F63B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AB5E14-9E28-3FEA-3243-7FDE98A8326A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69B2D0-B446-C449-2AA3-22DF1BA62A37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323C03E-C4A3-D55C-6163-E57BFE06E6A3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371B7A-C7F3-2288-96E2-FAADAFCB789E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183E057-2837-2E41-3905-571690BF95D8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07FA14-CD0C-77BA-6C8C-F71E2AC4733E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0B0A427-962E-18F3-F66D-C2B35894ACD9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971B76-2F2B-B3A3-22CC-A29C8740B9C9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C0D503A-3258-B3EA-F462-CBB3456F4D3A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E75FB3-F4C5-8F68-CE1F-D73926AD9266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4C5039-997E-5341-BA30-17DBE7DE23B5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B0E49D-9BDB-7EEC-8F08-3C086CBCBAF9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90DF3AB-39CC-E889-0E2A-5B96521A28B0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F5C954-CBA8-A1F3-887C-1E2CE1278EF8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BD3362C-8D2F-70EE-501F-BD55463278C7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8287367-8FB8-B774-D613-222F4D767996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04D488-D03B-D944-C90E-03AA873DE77A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7889816-AD7A-A927-110F-C943C7904F7D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780FD8-6EB7-2DCC-6CB0-E1C730C89426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910807E-3E86-C416-DA12-220C15DC9D1F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0F808AF-6BFB-BA91-B642-259505CA7182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0C2A62F-6753-50AE-2480-75F03C049829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A76B376-1B95-C7C0-FCB5-B6AD244088FC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0E633AA-8B78-52C4-C287-25C751FF5532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1F8F78A-6918-0821-D64A-03307FB486F5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47DBA6E-BE9C-44E6-2FF3-74D5A8A55BAF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1E6BCF3-27D6-A50D-A568-2B18DDD26BDF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6D3ABCA-2BD7-4B05-EEAB-ECBA44ED050E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3E6E9078-22DF-A25F-E99B-EA0EA35B03AB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?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9E6B8D8-62F1-4FF4-3A2A-A601237E5341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093BA32-80F2-26CC-B01D-E3B5E75AF85E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9BE19C50-2FB8-B65A-6666-ADD4CC762062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C60B042B-EE6B-A778-6A62-B515C271E199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527607F-FF7A-BE23-4D93-5AFF7926C5B6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C624F85-BE0C-1454-2B20-557DB34921B4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6157F-60D1-04B6-E2A6-605FB371A33B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4510878-CA10-2A96-9243-67CF673394AF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F25DC73-8C6D-C814-264F-79270172ADEE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91EA991-40E9-88E1-269A-2E4AF3330E07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EROSION / Opération booléenne ET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E72EED8-3379-9136-2FF8-F6F6A855C3E2}"/>
              </a:ext>
            </a:extLst>
          </p:cNvPr>
          <p:cNvSpPr/>
          <p:nvPr/>
        </p:nvSpPr>
        <p:spPr>
          <a:xfrm>
            <a:off x="8179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461992F-7A5B-07F6-4C2B-E5C55609A3A9}"/>
              </a:ext>
            </a:extLst>
          </p:cNvPr>
          <p:cNvSpPr/>
          <p:nvPr/>
        </p:nvSpPr>
        <p:spPr>
          <a:xfrm>
            <a:off x="7207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6F914FA-B840-03DB-7E70-6AA880EE00E7}"/>
              </a:ext>
            </a:extLst>
          </p:cNvPr>
          <p:cNvSpPr/>
          <p:nvPr/>
        </p:nvSpPr>
        <p:spPr>
          <a:xfrm>
            <a:off x="7531754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59ECCB3-7112-8AB6-36E8-064188BA3434}"/>
              </a:ext>
            </a:extLst>
          </p:cNvPr>
          <p:cNvSpPr/>
          <p:nvPr/>
        </p:nvSpPr>
        <p:spPr>
          <a:xfrm>
            <a:off x="7855754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A0CFFBD-49A6-287D-04F7-41172174CE93}"/>
              </a:ext>
            </a:extLst>
          </p:cNvPr>
          <p:cNvSpPr/>
          <p:nvPr/>
        </p:nvSpPr>
        <p:spPr>
          <a:xfrm>
            <a:off x="6883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C44BCF14-0C01-1B7F-161A-3149182ADBD6}"/>
              </a:ext>
            </a:extLst>
          </p:cNvPr>
          <p:cNvSpPr/>
          <p:nvPr/>
        </p:nvSpPr>
        <p:spPr>
          <a:xfrm>
            <a:off x="8179754" y="6360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716E56A-8F04-16C0-5CA2-93293B19B183}"/>
              </a:ext>
            </a:extLst>
          </p:cNvPr>
          <p:cNvSpPr/>
          <p:nvPr/>
        </p:nvSpPr>
        <p:spPr>
          <a:xfrm>
            <a:off x="7207754" y="6349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5E73342-7BC6-A96A-C844-4FBA02F695A0}"/>
              </a:ext>
            </a:extLst>
          </p:cNvPr>
          <p:cNvSpPr/>
          <p:nvPr/>
        </p:nvSpPr>
        <p:spPr>
          <a:xfrm>
            <a:off x="7531754" y="6346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E4E32869-069F-7BB7-2750-0E2273AB1F06}"/>
              </a:ext>
            </a:extLst>
          </p:cNvPr>
          <p:cNvSpPr/>
          <p:nvPr/>
        </p:nvSpPr>
        <p:spPr>
          <a:xfrm>
            <a:off x="7855754" y="6344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96D30820-798F-1188-7CC2-7538ADCA1DDD}"/>
              </a:ext>
            </a:extLst>
          </p:cNvPr>
          <p:cNvSpPr/>
          <p:nvPr/>
        </p:nvSpPr>
        <p:spPr>
          <a:xfrm>
            <a:off x="6883754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CBE1A123-E59A-1911-266E-C4191A3A3C80}"/>
              </a:ext>
            </a:extLst>
          </p:cNvPr>
          <p:cNvSpPr/>
          <p:nvPr/>
        </p:nvSpPr>
        <p:spPr>
          <a:xfrm>
            <a:off x="8179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185F81D-334A-06CC-8E06-827E8575538A}"/>
              </a:ext>
            </a:extLst>
          </p:cNvPr>
          <p:cNvSpPr/>
          <p:nvPr/>
        </p:nvSpPr>
        <p:spPr>
          <a:xfrm>
            <a:off x="7207754" y="959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593D57E-9793-E90F-AD85-861C799B76AE}"/>
              </a:ext>
            </a:extLst>
          </p:cNvPr>
          <p:cNvSpPr/>
          <p:nvPr/>
        </p:nvSpPr>
        <p:spPr>
          <a:xfrm>
            <a:off x="7531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29E5F29A-3AE7-E465-00A9-8F54B8FC186D}"/>
              </a:ext>
            </a:extLst>
          </p:cNvPr>
          <p:cNvSpPr/>
          <p:nvPr/>
        </p:nvSpPr>
        <p:spPr>
          <a:xfrm>
            <a:off x="7855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58B8381-F339-C7E9-DB8F-52298637EBE1}"/>
              </a:ext>
            </a:extLst>
          </p:cNvPr>
          <p:cNvSpPr/>
          <p:nvPr/>
        </p:nvSpPr>
        <p:spPr>
          <a:xfrm>
            <a:off x="6883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4914F71-09A2-E07A-9399-73A732B7989C}"/>
              </a:ext>
            </a:extLst>
          </p:cNvPr>
          <p:cNvSpPr/>
          <p:nvPr/>
        </p:nvSpPr>
        <p:spPr>
          <a:xfrm>
            <a:off x="8179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90C7345-1C02-D52F-491A-78DD72BAB41F}"/>
              </a:ext>
            </a:extLst>
          </p:cNvPr>
          <p:cNvSpPr/>
          <p:nvPr/>
        </p:nvSpPr>
        <p:spPr>
          <a:xfrm>
            <a:off x="7207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6E28D96E-550C-776C-105B-42A96234BF9C}"/>
              </a:ext>
            </a:extLst>
          </p:cNvPr>
          <p:cNvSpPr/>
          <p:nvPr/>
        </p:nvSpPr>
        <p:spPr>
          <a:xfrm>
            <a:off x="7531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A2FC34A6-6FB3-5B30-1CA0-A1B0A21C353C}"/>
              </a:ext>
            </a:extLst>
          </p:cNvPr>
          <p:cNvSpPr/>
          <p:nvPr/>
        </p:nvSpPr>
        <p:spPr>
          <a:xfrm>
            <a:off x="7855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77317443-5986-158B-8218-5C8B7C1E0504}"/>
              </a:ext>
            </a:extLst>
          </p:cNvPr>
          <p:cNvSpPr/>
          <p:nvPr/>
        </p:nvSpPr>
        <p:spPr>
          <a:xfrm>
            <a:off x="6883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1CA2BB88-0C7A-8E28-9E49-89C00CA27E3A}"/>
              </a:ext>
            </a:extLst>
          </p:cNvPr>
          <p:cNvSpPr/>
          <p:nvPr/>
        </p:nvSpPr>
        <p:spPr>
          <a:xfrm>
            <a:off x="8179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116095F-8E52-72C1-18BE-43227119BD07}"/>
              </a:ext>
            </a:extLst>
          </p:cNvPr>
          <p:cNvSpPr/>
          <p:nvPr/>
        </p:nvSpPr>
        <p:spPr>
          <a:xfrm>
            <a:off x="7207754" y="1607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A25F7C68-13F0-25EE-C90B-A5D0C9B15F0F}"/>
              </a:ext>
            </a:extLst>
          </p:cNvPr>
          <p:cNvSpPr/>
          <p:nvPr/>
        </p:nvSpPr>
        <p:spPr>
          <a:xfrm>
            <a:off x="7531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C98B448-EB7B-AB65-2EA9-77EF6F5332A1}"/>
              </a:ext>
            </a:extLst>
          </p:cNvPr>
          <p:cNvSpPr/>
          <p:nvPr/>
        </p:nvSpPr>
        <p:spPr>
          <a:xfrm>
            <a:off x="7855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31EC0640-5FB3-165F-8376-1B39CD054ABC}"/>
              </a:ext>
            </a:extLst>
          </p:cNvPr>
          <p:cNvSpPr/>
          <p:nvPr/>
        </p:nvSpPr>
        <p:spPr>
          <a:xfrm>
            <a:off x="6883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24EA913F-815C-B6E9-6038-80C5CF3AA1A0}"/>
              </a:ext>
            </a:extLst>
          </p:cNvPr>
          <p:cNvSpPr/>
          <p:nvPr/>
        </p:nvSpPr>
        <p:spPr>
          <a:xfrm>
            <a:off x="9799754" y="30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4E5733C8-5BB0-621B-18D4-232D682F534F}"/>
              </a:ext>
            </a:extLst>
          </p:cNvPr>
          <p:cNvSpPr/>
          <p:nvPr/>
        </p:nvSpPr>
        <p:spPr>
          <a:xfrm>
            <a:off x="882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0A9AA257-D744-E946-E70A-5D3801A61D01}"/>
              </a:ext>
            </a:extLst>
          </p:cNvPr>
          <p:cNvSpPr/>
          <p:nvPr/>
        </p:nvSpPr>
        <p:spPr>
          <a:xfrm>
            <a:off x="9151754" y="31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84B215B1-B797-D490-F841-71EB02BEC771}"/>
              </a:ext>
            </a:extLst>
          </p:cNvPr>
          <p:cNvSpPr/>
          <p:nvPr/>
        </p:nvSpPr>
        <p:spPr>
          <a:xfrm>
            <a:off x="9475754" y="31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1C37F3A2-4639-7AC2-BD95-A819EB5135D0}"/>
              </a:ext>
            </a:extLst>
          </p:cNvPr>
          <p:cNvSpPr/>
          <p:nvPr/>
        </p:nvSpPr>
        <p:spPr>
          <a:xfrm>
            <a:off x="850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4BA20F5-AB47-B788-13F6-59B05CE59EE9}"/>
              </a:ext>
            </a:extLst>
          </p:cNvPr>
          <p:cNvSpPr/>
          <p:nvPr/>
        </p:nvSpPr>
        <p:spPr>
          <a:xfrm>
            <a:off x="9799754" y="63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70CD3BEF-D0C2-D4E7-BF80-68F585DA2E7F}"/>
              </a:ext>
            </a:extLst>
          </p:cNvPr>
          <p:cNvSpPr/>
          <p:nvPr/>
        </p:nvSpPr>
        <p:spPr>
          <a:xfrm>
            <a:off x="882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E1A9B966-121F-4041-443D-22DF426DD534}"/>
              </a:ext>
            </a:extLst>
          </p:cNvPr>
          <p:cNvSpPr/>
          <p:nvPr/>
        </p:nvSpPr>
        <p:spPr>
          <a:xfrm>
            <a:off x="9151754" y="63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D3268834-7D32-FC6F-6DD5-20C7ECD5CBD9}"/>
              </a:ext>
            </a:extLst>
          </p:cNvPr>
          <p:cNvSpPr/>
          <p:nvPr/>
        </p:nvSpPr>
        <p:spPr>
          <a:xfrm>
            <a:off x="9475754" y="6329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65AE0A63-A29F-716F-3EDF-3CC703B6F6C9}"/>
              </a:ext>
            </a:extLst>
          </p:cNvPr>
          <p:cNvSpPr/>
          <p:nvPr/>
        </p:nvSpPr>
        <p:spPr>
          <a:xfrm>
            <a:off x="8503754" y="6334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5639DC9-8AE5-1D16-0A00-90E2F41E97A2}"/>
              </a:ext>
            </a:extLst>
          </p:cNvPr>
          <p:cNvSpPr/>
          <p:nvPr/>
        </p:nvSpPr>
        <p:spPr>
          <a:xfrm>
            <a:off x="9799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E4CC5418-0108-3463-BE9C-CAE56F6C4D13}"/>
              </a:ext>
            </a:extLst>
          </p:cNvPr>
          <p:cNvSpPr/>
          <p:nvPr/>
        </p:nvSpPr>
        <p:spPr>
          <a:xfrm>
            <a:off x="882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B465F58B-20DC-8672-47B8-BB7C238B3F61}"/>
              </a:ext>
            </a:extLst>
          </p:cNvPr>
          <p:cNvSpPr/>
          <p:nvPr/>
        </p:nvSpPr>
        <p:spPr>
          <a:xfrm>
            <a:off x="9151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BD2BE620-BD67-277F-05E4-0134561E4C8F}"/>
              </a:ext>
            </a:extLst>
          </p:cNvPr>
          <p:cNvSpPr/>
          <p:nvPr/>
        </p:nvSpPr>
        <p:spPr>
          <a:xfrm>
            <a:off x="9475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3DBB79AE-B4DA-7786-034F-E7A56890206B}"/>
              </a:ext>
            </a:extLst>
          </p:cNvPr>
          <p:cNvSpPr/>
          <p:nvPr/>
        </p:nvSpPr>
        <p:spPr>
          <a:xfrm>
            <a:off x="850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C04AA8F-4431-48ED-52AB-73928C511B80}"/>
              </a:ext>
            </a:extLst>
          </p:cNvPr>
          <p:cNvSpPr/>
          <p:nvPr/>
        </p:nvSpPr>
        <p:spPr>
          <a:xfrm>
            <a:off x="9799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C3C2360D-F21A-CA92-06B1-4AAC213F2C1C}"/>
              </a:ext>
            </a:extLst>
          </p:cNvPr>
          <p:cNvSpPr/>
          <p:nvPr/>
        </p:nvSpPr>
        <p:spPr>
          <a:xfrm>
            <a:off x="8827754" y="1281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1EC2805-B11A-C08F-0C51-20382AA3904F}"/>
              </a:ext>
            </a:extLst>
          </p:cNvPr>
          <p:cNvSpPr/>
          <p:nvPr/>
        </p:nvSpPr>
        <p:spPr>
          <a:xfrm>
            <a:off x="9151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F515468-2AE0-670B-F77F-32024508A48D}"/>
              </a:ext>
            </a:extLst>
          </p:cNvPr>
          <p:cNvSpPr/>
          <p:nvPr/>
        </p:nvSpPr>
        <p:spPr>
          <a:xfrm>
            <a:off x="9475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B6C6D42F-3473-BB50-F7BD-8AA5FDA307FA}"/>
              </a:ext>
            </a:extLst>
          </p:cNvPr>
          <p:cNvSpPr/>
          <p:nvPr/>
        </p:nvSpPr>
        <p:spPr>
          <a:xfrm>
            <a:off x="850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73066527-7873-F14C-7B28-1EE1C2F66CFE}"/>
              </a:ext>
            </a:extLst>
          </p:cNvPr>
          <p:cNvSpPr/>
          <p:nvPr/>
        </p:nvSpPr>
        <p:spPr>
          <a:xfrm>
            <a:off x="9799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DB542AA3-82F6-69F6-D592-46013E9351F8}"/>
              </a:ext>
            </a:extLst>
          </p:cNvPr>
          <p:cNvSpPr/>
          <p:nvPr/>
        </p:nvSpPr>
        <p:spPr>
          <a:xfrm>
            <a:off x="8827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CAD24AF-3610-B411-B7AA-F2F96E5667C7}"/>
              </a:ext>
            </a:extLst>
          </p:cNvPr>
          <p:cNvSpPr/>
          <p:nvPr/>
        </p:nvSpPr>
        <p:spPr>
          <a:xfrm>
            <a:off x="9151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12003D6-CB57-14A6-05A0-D43CB53B4D93}"/>
              </a:ext>
            </a:extLst>
          </p:cNvPr>
          <p:cNvSpPr/>
          <p:nvPr/>
        </p:nvSpPr>
        <p:spPr>
          <a:xfrm>
            <a:off x="9475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030A322-80F0-8BB0-B3F1-46955DEA07F8}"/>
              </a:ext>
            </a:extLst>
          </p:cNvPr>
          <p:cNvSpPr/>
          <p:nvPr/>
        </p:nvSpPr>
        <p:spPr>
          <a:xfrm>
            <a:off x="850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4652B19-B573-73DC-8814-D3D498AD1FB3}"/>
              </a:ext>
            </a:extLst>
          </p:cNvPr>
          <p:cNvSpPr/>
          <p:nvPr/>
        </p:nvSpPr>
        <p:spPr>
          <a:xfrm>
            <a:off x="8179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E79F6B5C-006D-749E-2FCC-A903369762D4}"/>
              </a:ext>
            </a:extLst>
          </p:cNvPr>
          <p:cNvSpPr/>
          <p:nvPr/>
        </p:nvSpPr>
        <p:spPr>
          <a:xfrm>
            <a:off x="7207754" y="1931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2175F92-6DB4-8C6E-023A-6CEDD4E41546}"/>
              </a:ext>
            </a:extLst>
          </p:cNvPr>
          <p:cNvSpPr/>
          <p:nvPr/>
        </p:nvSpPr>
        <p:spPr>
          <a:xfrm>
            <a:off x="7531754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6E62975-833E-A5AF-3EE1-EEF982583009}"/>
              </a:ext>
            </a:extLst>
          </p:cNvPr>
          <p:cNvSpPr/>
          <p:nvPr/>
        </p:nvSpPr>
        <p:spPr>
          <a:xfrm>
            <a:off x="7855754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E607E99-2C03-CC7C-4628-334A47A91DCA}"/>
              </a:ext>
            </a:extLst>
          </p:cNvPr>
          <p:cNvSpPr/>
          <p:nvPr/>
        </p:nvSpPr>
        <p:spPr>
          <a:xfrm>
            <a:off x="6883754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5DE95D3-70A5-75C9-D2C9-EA153936161C}"/>
              </a:ext>
            </a:extLst>
          </p:cNvPr>
          <p:cNvSpPr/>
          <p:nvPr/>
        </p:nvSpPr>
        <p:spPr>
          <a:xfrm>
            <a:off x="8179754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B4A5EA4-7EC2-21E7-FCFC-3801B0B691B8}"/>
              </a:ext>
            </a:extLst>
          </p:cNvPr>
          <p:cNvSpPr/>
          <p:nvPr/>
        </p:nvSpPr>
        <p:spPr>
          <a:xfrm>
            <a:off x="7207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2FD2F306-A09D-AC9D-14C0-A279FB7ACB57}"/>
              </a:ext>
            </a:extLst>
          </p:cNvPr>
          <p:cNvSpPr/>
          <p:nvPr/>
        </p:nvSpPr>
        <p:spPr>
          <a:xfrm>
            <a:off x="7531754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0F872E1C-3BCC-5D0D-7EDA-F017ADADD6FB}"/>
              </a:ext>
            </a:extLst>
          </p:cNvPr>
          <p:cNvSpPr/>
          <p:nvPr/>
        </p:nvSpPr>
        <p:spPr>
          <a:xfrm>
            <a:off x="7855754" y="22529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95861C91-2B09-B8CC-00E8-15B15396CF67}"/>
              </a:ext>
            </a:extLst>
          </p:cNvPr>
          <p:cNvSpPr/>
          <p:nvPr/>
        </p:nvSpPr>
        <p:spPr>
          <a:xfrm>
            <a:off x="6883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6B340C7-18E0-1329-172D-245598DF3847}"/>
              </a:ext>
            </a:extLst>
          </p:cNvPr>
          <p:cNvSpPr/>
          <p:nvPr/>
        </p:nvSpPr>
        <p:spPr>
          <a:xfrm>
            <a:off x="8179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51FB4671-8EE2-9F1D-0163-116795AAB704}"/>
              </a:ext>
            </a:extLst>
          </p:cNvPr>
          <p:cNvSpPr/>
          <p:nvPr/>
        </p:nvSpPr>
        <p:spPr>
          <a:xfrm>
            <a:off x="7207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0E3AF480-C485-671F-4337-22A6E340D54B}"/>
              </a:ext>
            </a:extLst>
          </p:cNvPr>
          <p:cNvSpPr/>
          <p:nvPr/>
        </p:nvSpPr>
        <p:spPr>
          <a:xfrm>
            <a:off x="7531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191C00A-D3C4-4BA1-DB63-E69F0AC445D4}"/>
              </a:ext>
            </a:extLst>
          </p:cNvPr>
          <p:cNvSpPr/>
          <p:nvPr/>
        </p:nvSpPr>
        <p:spPr>
          <a:xfrm>
            <a:off x="7855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D251801-676E-F1B5-8AD8-74ADD8506814}"/>
              </a:ext>
            </a:extLst>
          </p:cNvPr>
          <p:cNvSpPr/>
          <p:nvPr/>
        </p:nvSpPr>
        <p:spPr>
          <a:xfrm>
            <a:off x="6883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2DFA1C57-F43F-5C43-6B84-E23AF55F3249}"/>
              </a:ext>
            </a:extLst>
          </p:cNvPr>
          <p:cNvSpPr/>
          <p:nvPr/>
        </p:nvSpPr>
        <p:spPr>
          <a:xfrm>
            <a:off x="9799754" y="1928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EC09D0B3-E79F-ACCE-FFC0-F4EFE83A0AE2}"/>
              </a:ext>
            </a:extLst>
          </p:cNvPr>
          <p:cNvSpPr/>
          <p:nvPr/>
        </p:nvSpPr>
        <p:spPr>
          <a:xfrm>
            <a:off x="8827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D3D21801-9C57-2413-78B5-F28C54A9EEE5}"/>
              </a:ext>
            </a:extLst>
          </p:cNvPr>
          <p:cNvSpPr/>
          <p:nvPr/>
        </p:nvSpPr>
        <p:spPr>
          <a:xfrm>
            <a:off x="9151754" y="19293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77E2511-8860-6CAF-ECA6-F96F55553AE1}"/>
              </a:ext>
            </a:extLst>
          </p:cNvPr>
          <p:cNvSpPr/>
          <p:nvPr/>
        </p:nvSpPr>
        <p:spPr>
          <a:xfrm>
            <a:off x="9475754" y="1929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37B88F9F-F63F-80C2-FA75-C3254CC02EAA}"/>
              </a:ext>
            </a:extLst>
          </p:cNvPr>
          <p:cNvSpPr/>
          <p:nvPr/>
        </p:nvSpPr>
        <p:spPr>
          <a:xfrm>
            <a:off x="8503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23FDBA21-29CB-806E-B2B1-655F81354FA5}"/>
              </a:ext>
            </a:extLst>
          </p:cNvPr>
          <p:cNvSpPr/>
          <p:nvPr/>
        </p:nvSpPr>
        <p:spPr>
          <a:xfrm>
            <a:off x="9799754" y="2253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620AA488-1A96-ED77-8F19-D7703ED003B8}"/>
              </a:ext>
            </a:extLst>
          </p:cNvPr>
          <p:cNvSpPr/>
          <p:nvPr/>
        </p:nvSpPr>
        <p:spPr>
          <a:xfrm>
            <a:off x="882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B69402E0-C0EF-CE79-3865-04779FE41CED}"/>
              </a:ext>
            </a:extLst>
          </p:cNvPr>
          <p:cNvSpPr/>
          <p:nvPr/>
        </p:nvSpPr>
        <p:spPr>
          <a:xfrm>
            <a:off x="9151754" y="22517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BF803615-74BC-770E-8214-C587C41A3D8D}"/>
              </a:ext>
            </a:extLst>
          </p:cNvPr>
          <p:cNvSpPr/>
          <p:nvPr/>
        </p:nvSpPr>
        <p:spPr>
          <a:xfrm>
            <a:off x="9475754" y="22515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C555C03F-B46D-2DBE-F269-C0A7812A2632}"/>
              </a:ext>
            </a:extLst>
          </p:cNvPr>
          <p:cNvSpPr/>
          <p:nvPr/>
        </p:nvSpPr>
        <p:spPr>
          <a:xfrm>
            <a:off x="8503754" y="22520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C97EC1B4-1F7B-C5AF-90D1-3FDC47EFC250}"/>
              </a:ext>
            </a:extLst>
          </p:cNvPr>
          <p:cNvSpPr/>
          <p:nvPr/>
        </p:nvSpPr>
        <p:spPr>
          <a:xfrm>
            <a:off x="9799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704D5392-329F-26D0-5876-76C546668307}"/>
              </a:ext>
            </a:extLst>
          </p:cNvPr>
          <p:cNvSpPr/>
          <p:nvPr/>
        </p:nvSpPr>
        <p:spPr>
          <a:xfrm>
            <a:off x="882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1C91DFBF-CAEE-B7D0-937B-A94685107711}"/>
              </a:ext>
            </a:extLst>
          </p:cNvPr>
          <p:cNvSpPr/>
          <p:nvPr/>
        </p:nvSpPr>
        <p:spPr>
          <a:xfrm>
            <a:off x="9151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30475645-A697-5576-E195-32E8103AF366}"/>
              </a:ext>
            </a:extLst>
          </p:cNvPr>
          <p:cNvSpPr/>
          <p:nvPr/>
        </p:nvSpPr>
        <p:spPr>
          <a:xfrm>
            <a:off x="9475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22596DD6-2CD5-FCD2-C875-9AC9EED24253}"/>
              </a:ext>
            </a:extLst>
          </p:cNvPr>
          <p:cNvSpPr/>
          <p:nvPr/>
        </p:nvSpPr>
        <p:spPr>
          <a:xfrm>
            <a:off x="850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8EA0DA2F-F8BF-EA73-0A02-2C4C130AE897}"/>
              </a:ext>
            </a:extLst>
          </p:cNvPr>
          <p:cNvSpPr/>
          <p:nvPr/>
        </p:nvSpPr>
        <p:spPr>
          <a:xfrm>
            <a:off x="1044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F9112181-63A0-3847-6832-AD41902F342C}"/>
              </a:ext>
            </a:extLst>
          </p:cNvPr>
          <p:cNvSpPr/>
          <p:nvPr/>
        </p:nvSpPr>
        <p:spPr>
          <a:xfrm>
            <a:off x="1012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E6496F88-B4F8-64D9-067A-0ACA387FCBB2}"/>
              </a:ext>
            </a:extLst>
          </p:cNvPr>
          <p:cNvSpPr/>
          <p:nvPr/>
        </p:nvSpPr>
        <p:spPr>
          <a:xfrm>
            <a:off x="1044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F50B18CB-3F38-A948-24A0-6C906D26F8B9}"/>
              </a:ext>
            </a:extLst>
          </p:cNvPr>
          <p:cNvSpPr/>
          <p:nvPr/>
        </p:nvSpPr>
        <p:spPr>
          <a:xfrm>
            <a:off x="10123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1F4949E3-C381-E8CC-D85E-42D67C29B666}"/>
              </a:ext>
            </a:extLst>
          </p:cNvPr>
          <p:cNvSpPr/>
          <p:nvPr/>
        </p:nvSpPr>
        <p:spPr>
          <a:xfrm>
            <a:off x="1044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CDDB02AA-A1F6-B54D-724E-77A003A5A710}"/>
              </a:ext>
            </a:extLst>
          </p:cNvPr>
          <p:cNvSpPr/>
          <p:nvPr/>
        </p:nvSpPr>
        <p:spPr>
          <a:xfrm>
            <a:off x="1012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24F8E3F0-D858-5780-2D55-C23076884C94}"/>
              </a:ext>
            </a:extLst>
          </p:cNvPr>
          <p:cNvSpPr/>
          <p:nvPr/>
        </p:nvSpPr>
        <p:spPr>
          <a:xfrm>
            <a:off x="10447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52EF2311-B186-C7A6-DDE8-88EAA5D33011}"/>
              </a:ext>
            </a:extLst>
          </p:cNvPr>
          <p:cNvSpPr/>
          <p:nvPr/>
        </p:nvSpPr>
        <p:spPr>
          <a:xfrm>
            <a:off x="1012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885F9879-D653-8981-B359-61BCAF89469F}"/>
              </a:ext>
            </a:extLst>
          </p:cNvPr>
          <p:cNvSpPr/>
          <p:nvPr/>
        </p:nvSpPr>
        <p:spPr>
          <a:xfrm>
            <a:off x="10447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CBF8E97A-470D-1F8F-2005-27A506F7CF9F}"/>
              </a:ext>
            </a:extLst>
          </p:cNvPr>
          <p:cNvSpPr/>
          <p:nvPr/>
        </p:nvSpPr>
        <p:spPr>
          <a:xfrm>
            <a:off x="1012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70D7E4DE-2B66-B96E-C27F-252A65E65DF2}"/>
              </a:ext>
            </a:extLst>
          </p:cNvPr>
          <p:cNvSpPr/>
          <p:nvPr/>
        </p:nvSpPr>
        <p:spPr>
          <a:xfrm>
            <a:off x="10447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9D7D2F08-604D-4D44-F8E7-65ACDF34DCD5}"/>
              </a:ext>
            </a:extLst>
          </p:cNvPr>
          <p:cNvSpPr/>
          <p:nvPr/>
        </p:nvSpPr>
        <p:spPr>
          <a:xfrm>
            <a:off x="10123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7D2DB9A5-4ADE-DCD2-89C4-096CE5F812B6}"/>
              </a:ext>
            </a:extLst>
          </p:cNvPr>
          <p:cNvSpPr/>
          <p:nvPr/>
        </p:nvSpPr>
        <p:spPr>
          <a:xfrm>
            <a:off x="1044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F22A82B4-FF14-0AF2-7609-6BF3F7E99D73}"/>
              </a:ext>
            </a:extLst>
          </p:cNvPr>
          <p:cNvSpPr/>
          <p:nvPr/>
        </p:nvSpPr>
        <p:spPr>
          <a:xfrm>
            <a:off x="10123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DB6FD134-BDE6-EA32-FC6C-48A68E7B2472}"/>
              </a:ext>
            </a:extLst>
          </p:cNvPr>
          <p:cNvSpPr/>
          <p:nvPr/>
        </p:nvSpPr>
        <p:spPr>
          <a:xfrm>
            <a:off x="1044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DC38B37D-000C-FC8B-723D-4E905FDB7834}"/>
              </a:ext>
            </a:extLst>
          </p:cNvPr>
          <p:cNvSpPr/>
          <p:nvPr/>
        </p:nvSpPr>
        <p:spPr>
          <a:xfrm>
            <a:off x="1012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DE5416A6-DEB9-2667-3AA0-16D6BE083091}"/>
              </a:ext>
            </a:extLst>
          </p:cNvPr>
          <p:cNvSpPr/>
          <p:nvPr/>
        </p:nvSpPr>
        <p:spPr>
          <a:xfrm>
            <a:off x="3527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45BF078C-E36E-AA49-5BA1-447CC5B65B15}"/>
              </a:ext>
            </a:extLst>
          </p:cNvPr>
          <p:cNvSpPr/>
          <p:nvPr/>
        </p:nvSpPr>
        <p:spPr>
          <a:xfrm>
            <a:off x="2555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016CEA3A-14BB-637A-89A2-4DD2D6990312}"/>
              </a:ext>
            </a:extLst>
          </p:cNvPr>
          <p:cNvSpPr/>
          <p:nvPr/>
        </p:nvSpPr>
        <p:spPr>
          <a:xfrm>
            <a:off x="2879796" y="363119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F29089F4-D8C0-0449-CA6E-3EDE99E9C1E9}"/>
              </a:ext>
            </a:extLst>
          </p:cNvPr>
          <p:cNvSpPr/>
          <p:nvPr/>
        </p:nvSpPr>
        <p:spPr>
          <a:xfrm>
            <a:off x="3203796" y="363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A05102F0-F582-D47E-C573-CD2522D9175E}"/>
              </a:ext>
            </a:extLst>
          </p:cNvPr>
          <p:cNvSpPr/>
          <p:nvPr/>
        </p:nvSpPr>
        <p:spPr>
          <a:xfrm>
            <a:off x="2231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16C351A-D8D5-D697-97B8-B294C4B08B54}"/>
              </a:ext>
            </a:extLst>
          </p:cNvPr>
          <p:cNvSpPr/>
          <p:nvPr/>
        </p:nvSpPr>
        <p:spPr>
          <a:xfrm>
            <a:off x="3527796" y="395495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8176C777-B153-918D-6B68-CC779295AD62}"/>
              </a:ext>
            </a:extLst>
          </p:cNvPr>
          <p:cNvSpPr/>
          <p:nvPr/>
        </p:nvSpPr>
        <p:spPr>
          <a:xfrm>
            <a:off x="2555796" y="395386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5D27B3EE-532A-23A8-E95A-60C535E4EC33}"/>
              </a:ext>
            </a:extLst>
          </p:cNvPr>
          <p:cNvSpPr/>
          <p:nvPr/>
        </p:nvSpPr>
        <p:spPr>
          <a:xfrm>
            <a:off x="2879796" y="395362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36A8FD59-F379-4C91-EEF4-BC6085CDFBB1}"/>
              </a:ext>
            </a:extLst>
          </p:cNvPr>
          <p:cNvSpPr/>
          <p:nvPr/>
        </p:nvSpPr>
        <p:spPr>
          <a:xfrm>
            <a:off x="3203796" y="395338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F8A6B589-17E1-8370-EB23-B2B62DC17928}"/>
              </a:ext>
            </a:extLst>
          </p:cNvPr>
          <p:cNvSpPr/>
          <p:nvPr/>
        </p:nvSpPr>
        <p:spPr>
          <a:xfrm>
            <a:off x="2231796" y="395386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66CD7913-A937-CCEE-445B-9354F317BF50}"/>
              </a:ext>
            </a:extLst>
          </p:cNvPr>
          <p:cNvSpPr/>
          <p:nvPr/>
        </p:nvSpPr>
        <p:spPr>
          <a:xfrm>
            <a:off x="3527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6657B566-2386-AC6A-D90E-E6146E3C8620}"/>
              </a:ext>
            </a:extLst>
          </p:cNvPr>
          <p:cNvSpPr/>
          <p:nvPr/>
        </p:nvSpPr>
        <p:spPr>
          <a:xfrm>
            <a:off x="2555796" y="4277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4688AB81-3A4E-5584-39B1-915D9AF32E0B}"/>
              </a:ext>
            </a:extLst>
          </p:cNvPr>
          <p:cNvSpPr/>
          <p:nvPr/>
        </p:nvSpPr>
        <p:spPr>
          <a:xfrm>
            <a:off x="2879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954F8F5C-5603-DA93-7590-573B8F59DD27}"/>
              </a:ext>
            </a:extLst>
          </p:cNvPr>
          <p:cNvSpPr/>
          <p:nvPr/>
        </p:nvSpPr>
        <p:spPr>
          <a:xfrm>
            <a:off x="3203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61061B62-9798-F9B4-BBA3-24E55C724790}"/>
              </a:ext>
            </a:extLst>
          </p:cNvPr>
          <p:cNvSpPr/>
          <p:nvPr/>
        </p:nvSpPr>
        <p:spPr>
          <a:xfrm>
            <a:off x="2231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AEC28290-7A5F-E4FC-60A9-EB159C6C2E23}"/>
              </a:ext>
            </a:extLst>
          </p:cNvPr>
          <p:cNvSpPr/>
          <p:nvPr/>
        </p:nvSpPr>
        <p:spPr>
          <a:xfrm>
            <a:off x="3527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2D42ACF-CC99-F7A0-96F0-F7CE44BA8C04}"/>
              </a:ext>
            </a:extLst>
          </p:cNvPr>
          <p:cNvSpPr/>
          <p:nvPr/>
        </p:nvSpPr>
        <p:spPr>
          <a:xfrm>
            <a:off x="2555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D67F416-5B70-AE85-3892-5B50C00631A7}"/>
              </a:ext>
            </a:extLst>
          </p:cNvPr>
          <p:cNvSpPr/>
          <p:nvPr/>
        </p:nvSpPr>
        <p:spPr>
          <a:xfrm>
            <a:off x="2879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960BF32-85D5-CB99-9CDF-E87FA0903B1E}"/>
              </a:ext>
            </a:extLst>
          </p:cNvPr>
          <p:cNvSpPr/>
          <p:nvPr/>
        </p:nvSpPr>
        <p:spPr>
          <a:xfrm>
            <a:off x="3203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7BC9B7C-7F20-F4BF-6A66-0C5078F2F80D}"/>
              </a:ext>
            </a:extLst>
          </p:cNvPr>
          <p:cNvSpPr/>
          <p:nvPr/>
        </p:nvSpPr>
        <p:spPr>
          <a:xfrm>
            <a:off x="2231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9E3BF76-9261-038B-0D64-A1B6514E0A34}"/>
              </a:ext>
            </a:extLst>
          </p:cNvPr>
          <p:cNvSpPr/>
          <p:nvPr/>
        </p:nvSpPr>
        <p:spPr>
          <a:xfrm>
            <a:off x="3527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51EB970-0AF6-63C5-90CC-D0E6F3A3AEF0}"/>
              </a:ext>
            </a:extLst>
          </p:cNvPr>
          <p:cNvSpPr/>
          <p:nvPr/>
        </p:nvSpPr>
        <p:spPr>
          <a:xfrm>
            <a:off x="2555796" y="4925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1D12D64-6AB5-36D8-BC65-EDB6D4A04F25}"/>
              </a:ext>
            </a:extLst>
          </p:cNvPr>
          <p:cNvSpPr/>
          <p:nvPr/>
        </p:nvSpPr>
        <p:spPr>
          <a:xfrm>
            <a:off x="2879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F1BB167-9413-E369-F34B-FF52D17650C3}"/>
              </a:ext>
            </a:extLst>
          </p:cNvPr>
          <p:cNvSpPr/>
          <p:nvPr/>
        </p:nvSpPr>
        <p:spPr>
          <a:xfrm>
            <a:off x="3203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E0190E6-E8B9-D65B-28C0-681100FEF0AA}"/>
              </a:ext>
            </a:extLst>
          </p:cNvPr>
          <p:cNvSpPr/>
          <p:nvPr/>
        </p:nvSpPr>
        <p:spPr>
          <a:xfrm>
            <a:off x="2231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232B184-E796-BFA7-258F-4D682B6048A1}"/>
              </a:ext>
            </a:extLst>
          </p:cNvPr>
          <p:cNvSpPr/>
          <p:nvPr/>
        </p:nvSpPr>
        <p:spPr>
          <a:xfrm>
            <a:off x="5147796" y="362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67A9267-E790-821D-9E1C-398E6807D745}"/>
              </a:ext>
            </a:extLst>
          </p:cNvPr>
          <p:cNvSpPr/>
          <p:nvPr/>
        </p:nvSpPr>
        <p:spPr>
          <a:xfrm>
            <a:off x="417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EBE7379-0E6D-1089-E194-4A64281D5D2B}"/>
              </a:ext>
            </a:extLst>
          </p:cNvPr>
          <p:cNvSpPr/>
          <p:nvPr/>
        </p:nvSpPr>
        <p:spPr>
          <a:xfrm>
            <a:off x="4499796" y="362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45BF681-5F03-8F9F-9EBC-3776062A045E}"/>
              </a:ext>
            </a:extLst>
          </p:cNvPr>
          <p:cNvSpPr/>
          <p:nvPr/>
        </p:nvSpPr>
        <p:spPr>
          <a:xfrm>
            <a:off x="4823796" y="362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B893E81-CCC1-E744-B03B-4333B420F1D5}"/>
              </a:ext>
            </a:extLst>
          </p:cNvPr>
          <p:cNvSpPr/>
          <p:nvPr/>
        </p:nvSpPr>
        <p:spPr>
          <a:xfrm>
            <a:off x="385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4E20AE9-C9A4-7060-F471-E81F2EEC98BD}"/>
              </a:ext>
            </a:extLst>
          </p:cNvPr>
          <p:cNvSpPr/>
          <p:nvPr/>
        </p:nvSpPr>
        <p:spPr>
          <a:xfrm>
            <a:off x="5147796" y="395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2437E26-A783-374D-E938-A0F221A289BE}"/>
              </a:ext>
            </a:extLst>
          </p:cNvPr>
          <p:cNvSpPr/>
          <p:nvPr/>
        </p:nvSpPr>
        <p:spPr>
          <a:xfrm>
            <a:off x="417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6F8DD0-263A-5C5B-820F-701BFF226EB0}"/>
              </a:ext>
            </a:extLst>
          </p:cNvPr>
          <p:cNvSpPr/>
          <p:nvPr/>
        </p:nvSpPr>
        <p:spPr>
          <a:xfrm>
            <a:off x="4499796" y="395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2D6B0EC-4734-E986-8116-421A47AA806F}"/>
              </a:ext>
            </a:extLst>
          </p:cNvPr>
          <p:cNvSpPr/>
          <p:nvPr/>
        </p:nvSpPr>
        <p:spPr>
          <a:xfrm>
            <a:off x="4823796" y="395194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D200EC5-3559-2BBC-2B80-3FC55BCDF54F}"/>
              </a:ext>
            </a:extLst>
          </p:cNvPr>
          <p:cNvSpPr/>
          <p:nvPr/>
        </p:nvSpPr>
        <p:spPr>
          <a:xfrm>
            <a:off x="3851796" y="395242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8C2DC93-E668-95EE-D496-C1D7276038AC}"/>
              </a:ext>
            </a:extLst>
          </p:cNvPr>
          <p:cNvSpPr/>
          <p:nvPr/>
        </p:nvSpPr>
        <p:spPr>
          <a:xfrm>
            <a:off x="5147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4B1EF03-6054-C235-0C49-354CAFABE3D6}"/>
              </a:ext>
            </a:extLst>
          </p:cNvPr>
          <p:cNvSpPr/>
          <p:nvPr/>
        </p:nvSpPr>
        <p:spPr>
          <a:xfrm>
            <a:off x="417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F704473-2BF7-0018-0F3F-8A7C4735D0C6}"/>
              </a:ext>
            </a:extLst>
          </p:cNvPr>
          <p:cNvSpPr/>
          <p:nvPr/>
        </p:nvSpPr>
        <p:spPr>
          <a:xfrm>
            <a:off x="4499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8AF05D9-776F-AB45-DD96-9515C45EDFAD}"/>
              </a:ext>
            </a:extLst>
          </p:cNvPr>
          <p:cNvSpPr/>
          <p:nvPr/>
        </p:nvSpPr>
        <p:spPr>
          <a:xfrm>
            <a:off x="4823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494B63F-EE41-2BB5-2BCD-6C316E12C5F3}"/>
              </a:ext>
            </a:extLst>
          </p:cNvPr>
          <p:cNvSpPr/>
          <p:nvPr/>
        </p:nvSpPr>
        <p:spPr>
          <a:xfrm>
            <a:off x="385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25C249B-8886-0C6B-0792-A5399D19490A}"/>
              </a:ext>
            </a:extLst>
          </p:cNvPr>
          <p:cNvSpPr/>
          <p:nvPr/>
        </p:nvSpPr>
        <p:spPr>
          <a:xfrm>
            <a:off x="5147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B21E9F4-747E-B944-4267-63592C65A300}"/>
              </a:ext>
            </a:extLst>
          </p:cNvPr>
          <p:cNvSpPr/>
          <p:nvPr/>
        </p:nvSpPr>
        <p:spPr>
          <a:xfrm>
            <a:off x="4175796" y="4600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5E7F32C-6B7D-21F0-F96A-A2C3D0758CC9}"/>
              </a:ext>
            </a:extLst>
          </p:cNvPr>
          <p:cNvSpPr/>
          <p:nvPr/>
        </p:nvSpPr>
        <p:spPr>
          <a:xfrm>
            <a:off x="4499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59653CB-62C0-70CD-2EF3-30AD5F68E9F4}"/>
              </a:ext>
            </a:extLst>
          </p:cNvPr>
          <p:cNvSpPr/>
          <p:nvPr/>
        </p:nvSpPr>
        <p:spPr>
          <a:xfrm>
            <a:off x="4823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CD81B6FB-FD15-9701-4F09-C78D8BEF1499}"/>
              </a:ext>
            </a:extLst>
          </p:cNvPr>
          <p:cNvSpPr/>
          <p:nvPr/>
        </p:nvSpPr>
        <p:spPr>
          <a:xfrm>
            <a:off x="385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6815CE8A-2F3E-B390-6E62-3717B9779DC0}"/>
              </a:ext>
            </a:extLst>
          </p:cNvPr>
          <p:cNvSpPr/>
          <p:nvPr/>
        </p:nvSpPr>
        <p:spPr>
          <a:xfrm>
            <a:off x="5147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5D150EC7-F400-0485-A99D-0931052D6B06}"/>
              </a:ext>
            </a:extLst>
          </p:cNvPr>
          <p:cNvSpPr/>
          <p:nvPr/>
        </p:nvSpPr>
        <p:spPr>
          <a:xfrm>
            <a:off x="4175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C965CD25-1537-62DF-B964-B485F7EBACF5}"/>
              </a:ext>
            </a:extLst>
          </p:cNvPr>
          <p:cNvSpPr/>
          <p:nvPr/>
        </p:nvSpPr>
        <p:spPr>
          <a:xfrm>
            <a:off x="4499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7ABC13C9-95D1-7FEE-10AD-B736D0E8002B}"/>
              </a:ext>
            </a:extLst>
          </p:cNvPr>
          <p:cNvSpPr/>
          <p:nvPr/>
        </p:nvSpPr>
        <p:spPr>
          <a:xfrm>
            <a:off x="4823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7FFC01C5-B6D5-D1A5-ABB0-167475393333}"/>
              </a:ext>
            </a:extLst>
          </p:cNvPr>
          <p:cNvSpPr/>
          <p:nvPr/>
        </p:nvSpPr>
        <p:spPr>
          <a:xfrm>
            <a:off x="385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EA90A5FF-6DCE-9E51-0EC2-14F223C86F24}"/>
              </a:ext>
            </a:extLst>
          </p:cNvPr>
          <p:cNvSpPr/>
          <p:nvPr/>
        </p:nvSpPr>
        <p:spPr>
          <a:xfrm>
            <a:off x="3527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0EF4CD92-D45C-C18F-204A-047FF158B352}"/>
              </a:ext>
            </a:extLst>
          </p:cNvPr>
          <p:cNvSpPr/>
          <p:nvPr/>
        </p:nvSpPr>
        <p:spPr>
          <a:xfrm>
            <a:off x="2555796" y="5249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6D431A25-C625-9999-C629-6E6E71A10CE3}"/>
              </a:ext>
            </a:extLst>
          </p:cNvPr>
          <p:cNvSpPr/>
          <p:nvPr/>
        </p:nvSpPr>
        <p:spPr>
          <a:xfrm>
            <a:off x="2879796" y="524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02340C54-390E-2C63-4BDF-FFA5ED49F043}"/>
              </a:ext>
            </a:extLst>
          </p:cNvPr>
          <p:cNvSpPr/>
          <p:nvPr/>
        </p:nvSpPr>
        <p:spPr>
          <a:xfrm>
            <a:off x="3203796" y="524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C203C807-5564-83FC-0F88-59ABCE532C74}"/>
              </a:ext>
            </a:extLst>
          </p:cNvPr>
          <p:cNvSpPr/>
          <p:nvPr/>
        </p:nvSpPr>
        <p:spPr>
          <a:xfrm>
            <a:off x="2231796" y="524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075108D0-3839-C871-C721-A30E27831C9C}"/>
              </a:ext>
            </a:extLst>
          </p:cNvPr>
          <p:cNvSpPr/>
          <p:nvPr/>
        </p:nvSpPr>
        <p:spPr>
          <a:xfrm>
            <a:off x="3527796" y="557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3C1A01F9-E230-0913-D548-753EAFF6FE3D}"/>
              </a:ext>
            </a:extLst>
          </p:cNvPr>
          <p:cNvSpPr/>
          <p:nvPr/>
        </p:nvSpPr>
        <p:spPr>
          <a:xfrm>
            <a:off x="2555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906423AE-8509-C2CF-A1DD-D83999E981DB}"/>
              </a:ext>
            </a:extLst>
          </p:cNvPr>
          <p:cNvSpPr/>
          <p:nvPr/>
        </p:nvSpPr>
        <p:spPr>
          <a:xfrm>
            <a:off x="2879796" y="557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BFCE4F87-7B44-DA03-C4BF-20C902092429}"/>
              </a:ext>
            </a:extLst>
          </p:cNvPr>
          <p:cNvSpPr/>
          <p:nvPr/>
        </p:nvSpPr>
        <p:spPr>
          <a:xfrm>
            <a:off x="3203796" y="557194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302AA10F-7309-8E52-099E-1BC20F7B827F}"/>
              </a:ext>
            </a:extLst>
          </p:cNvPr>
          <p:cNvSpPr/>
          <p:nvPr/>
        </p:nvSpPr>
        <p:spPr>
          <a:xfrm>
            <a:off x="2231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ACDDDB7C-6A9F-75F8-CFAB-3E21D294D564}"/>
              </a:ext>
            </a:extLst>
          </p:cNvPr>
          <p:cNvSpPr/>
          <p:nvPr/>
        </p:nvSpPr>
        <p:spPr>
          <a:xfrm>
            <a:off x="3527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785DB5B5-235A-1913-EB1E-F140D3C1D04F}"/>
              </a:ext>
            </a:extLst>
          </p:cNvPr>
          <p:cNvSpPr/>
          <p:nvPr/>
        </p:nvSpPr>
        <p:spPr>
          <a:xfrm>
            <a:off x="2555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40B92855-34E3-D8A1-88DA-639CC1D2C244}"/>
              </a:ext>
            </a:extLst>
          </p:cNvPr>
          <p:cNvSpPr/>
          <p:nvPr/>
        </p:nvSpPr>
        <p:spPr>
          <a:xfrm>
            <a:off x="2879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C64FB73D-F9CE-A1E2-71F2-CB00DA7F7B23}"/>
              </a:ext>
            </a:extLst>
          </p:cNvPr>
          <p:cNvSpPr/>
          <p:nvPr/>
        </p:nvSpPr>
        <p:spPr>
          <a:xfrm>
            <a:off x="3203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57D1003-B988-B0E5-28EE-7BFB886D9111}"/>
              </a:ext>
            </a:extLst>
          </p:cNvPr>
          <p:cNvSpPr/>
          <p:nvPr/>
        </p:nvSpPr>
        <p:spPr>
          <a:xfrm>
            <a:off x="2231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9708D987-5ED5-07C1-A626-38FB4E686524}"/>
              </a:ext>
            </a:extLst>
          </p:cNvPr>
          <p:cNvSpPr/>
          <p:nvPr/>
        </p:nvSpPr>
        <p:spPr>
          <a:xfrm>
            <a:off x="5147796" y="5247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02132FA0-4BA7-9FB1-8491-4491FE3C361C}"/>
              </a:ext>
            </a:extLst>
          </p:cNvPr>
          <p:cNvSpPr/>
          <p:nvPr/>
        </p:nvSpPr>
        <p:spPr>
          <a:xfrm>
            <a:off x="4175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289AFB74-AD45-2A29-5AFF-5BA117A9077C}"/>
              </a:ext>
            </a:extLst>
          </p:cNvPr>
          <p:cNvSpPr/>
          <p:nvPr/>
        </p:nvSpPr>
        <p:spPr>
          <a:xfrm>
            <a:off x="4499796" y="524831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300A9659-D84C-69E3-9768-034F57F1DCC2}"/>
              </a:ext>
            </a:extLst>
          </p:cNvPr>
          <p:cNvSpPr/>
          <p:nvPr/>
        </p:nvSpPr>
        <p:spPr>
          <a:xfrm>
            <a:off x="4823796" y="5248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B9E9ABEE-4C5E-CB28-2618-0903636861E7}"/>
              </a:ext>
            </a:extLst>
          </p:cNvPr>
          <p:cNvSpPr/>
          <p:nvPr/>
        </p:nvSpPr>
        <p:spPr>
          <a:xfrm>
            <a:off x="3851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4D2F6D65-98BE-74C5-002C-D9C65964D756}"/>
              </a:ext>
            </a:extLst>
          </p:cNvPr>
          <p:cNvSpPr/>
          <p:nvPr/>
        </p:nvSpPr>
        <p:spPr>
          <a:xfrm>
            <a:off x="5147796" y="5572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93AC08C7-F5BD-3328-42BD-A796BAC1F525}"/>
              </a:ext>
            </a:extLst>
          </p:cNvPr>
          <p:cNvSpPr/>
          <p:nvPr/>
        </p:nvSpPr>
        <p:spPr>
          <a:xfrm>
            <a:off x="417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06B5D564-916D-F4D2-82FB-28A13E16009C}"/>
              </a:ext>
            </a:extLst>
          </p:cNvPr>
          <p:cNvSpPr/>
          <p:nvPr/>
        </p:nvSpPr>
        <p:spPr>
          <a:xfrm>
            <a:off x="4499796" y="557074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066581F8-3891-ABA0-8B15-A4F3EDF5C3DD}"/>
              </a:ext>
            </a:extLst>
          </p:cNvPr>
          <p:cNvSpPr/>
          <p:nvPr/>
        </p:nvSpPr>
        <p:spPr>
          <a:xfrm>
            <a:off x="4823796" y="557050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B17882D5-9DB2-10E4-F0E4-4CAA084E5B3B}"/>
              </a:ext>
            </a:extLst>
          </p:cNvPr>
          <p:cNvSpPr/>
          <p:nvPr/>
        </p:nvSpPr>
        <p:spPr>
          <a:xfrm>
            <a:off x="3851796" y="557098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D21BE0D3-647E-DAA0-0A5E-59C80ABD5CF7}"/>
              </a:ext>
            </a:extLst>
          </p:cNvPr>
          <p:cNvSpPr/>
          <p:nvPr/>
        </p:nvSpPr>
        <p:spPr>
          <a:xfrm>
            <a:off x="5147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3409C47B-D76D-49A9-5743-0E3D663E1978}"/>
              </a:ext>
            </a:extLst>
          </p:cNvPr>
          <p:cNvSpPr/>
          <p:nvPr/>
        </p:nvSpPr>
        <p:spPr>
          <a:xfrm>
            <a:off x="417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F27313CB-DA39-6B63-0EC1-14472C07EE08}"/>
              </a:ext>
            </a:extLst>
          </p:cNvPr>
          <p:cNvSpPr/>
          <p:nvPr/>
        </p:nvSpPr>
        <p:spPr>
          <a:xfrm>
            <a:off x="4499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85653FCF-2125-47CD-7A60-D070D10422D9}"/>
              </a:ext>
            </a:extLst>
          </p:cNvPr>
          <p:cNvSpPr/>
          <p:nvPr/>
        </p:nvSpPr>
        <p:spPr>
          <a:xfrm>
            <a:off x="4823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EF99D4F7-EED6-CF3B-FCF2-BA6CDB20348B}"/>
              </a:ext>
            </a:extLst>
          </p:cNvPr>
          <p:cNvSpPr/>
          <p:nvPr/>
        </p:nvSpPr>
        <p:spPr>
          <a:xfrm>
            <a:off x="385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E118F609-90D3-7073-BC88-60FAB4C81E92}"/>
              </a:ext>
            </a:extLst>
          </p:cNvPr>
          <p:cNvSpPr/>
          <p:nvPr/>
        </p:nvSpPr>
        <p:spPr>
          <a:xfrm>
            <a:off x="579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FF2C1D4E-4B7E-D395-684A-89D3C33748FC}"/>
              </a:ext>
            </a:extLst>
          </p:cNvPr>
          <p:cNvSpPr/>
          <p:nvPr/>
        </p:nvSpPr>
        <p:spPr>
          <a:xfrm>
            <a:off x="547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20525F04-E220-1CFA-86E3-3600EB82AC8E}"/>
              </a:ext>
            </a:extLst>
          </p:cNvPr>
          <p:cNvSpPr/>
          <p:nvPr/>
        </p:nvSpPr>
        <p:spPr>
          <a:xfrm>
            <a:off x="579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03DB5FD2-8402-E6AF-F8F0-112A63BF2866}"/>
              </a:ext>
            </a:extLst>
          </p:cNvPr>
          <p:cNvSpPr/>
          <p:nvPr/>
        </p:nvSpPr>
        <p:spPr>
          <a:xfrm>
            <a:off x="5471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6B1AFA70-70CE-D1D5-AF85-D63F4CCCFEB4}"/>
              </a:ext>
            </a:extLst>
          </p:cNvPr>
          <p:cNvSpPr/>
          <p:nvPr/>
        </p:nvSpPr>
        <p:spPr>
          <a:xfrm>
            <a:off x="579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F856B26F-00BB-3DB6-5CB2-DB7FEE1ADDCB}"/>
              </a:ext>
            </a:extLst>
          </p:cNvPr>
          <p:cNvSpPr/>
          <p:nvPr/>
        </p:nvSpPr>
        <p:spPr>
          <a:xfrm>
            <a:off x="547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73AB0875-E630-6D8A-BAB1-CC83E1766376}"/>
              </a:ext>
            </a:extLst>
          </p:cNvPr>
          <p:cNvSpPr/>
          <p:nvPr/>
        </p:nvSpPr>
        <p:spPr>
          <a:xfrm>
            <a:off x="5795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48791336-FE36-1E09-EE09-06608DA6844A}"/>
              </a:ext>
            </a:extLst>
          </p:cNvPr>
          <p:cNvSpPr/>
          <p:nvPr/>
        </p:nvSpPr>
        <p:spPr>
          <a:xfrm>
            <a:off x="547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B62E3F53-27F6-6CF6-63B2-A57CE2CBE431}"/>
              </a:ext>
            </a:extLst>
          </p:cNvPr>
          <p:cNvSpPr/>
          <p:nvPr/>
        </p:nvSpPr>
        <p:spPr>
          <a:xfrm>
            <a:off x="5795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2514981F-8CFE-B435-7712-6CB39B9B46D5}"/>
              </a:ext>
            </a:extLst>
          </p:cNvPr>
          <p:cNvSpPr/>
          <p:nvPr/>
        </p:nvSpPr>
        <p:spPr>
          <a:xfrm>
            <a:off x="547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F1E8B514-0D49-89EE-DE32-E79AB5EE1081}"/>
              </a:ext>
            </a:extLst>
          </p:cNvPr>
          <p:cNvSpPr/>
          <p:nvPr/>
        </p:nvSpPr>
        <p:spPr>
          <a:xfrm>
            <a:off x="5795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DA2F0B8-57D4-C5F2-E8E7-6DEAA1C3A549}"/>
              </a:ext>
            </a:extLst>
          </p:cNvPr>
          <p:cNvSpPr/>
          <p:nvPr/>
        </p:nvSpPr>
        <p:spPr>
          <a:xfrm>
            <a:off x="5471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329012E6-9562-F750-20F3-63B8B3B412E9}"/>
              </a:ext>
            </a:extLst>
          </p:cNvPr>
          <p:cNvSpPr/>
          <p:nvPr/>
        </p:nvSpPr>
        <p:spPr>
          <a:xfrm>
            <a:off x="579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DF8F9181-0951-429C-2D0C-6ED0873747F0}"/>
              </a:ext>
            </a:extLst>
          </p:cNvPr>
          <p:cNvSpPr/>
          <p:nvPr/>
        </p:nvSpPr>
        <p:spPr>
          <a:xfrm>
            <a:off x="5471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E197EEB1-D832-604A-5322-15E646E543E0}"/>
              </a:ext>
            </a:extLst>
          </p:cNvPr>
          <p:cNvSpPr/>
          <p:nvPr/>
        </p:nvSpPr>
        <p:spPr>
          <a:xfrm>
            <a:off x="579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94E248D7-777F-7E0A-2FF9-CF1DC418DF16}"/>
              </a:ext>
            </a:extLst>
          </p:cNvPr>
          <p:cNvSpPr/>
          <p:nvPr/>
        </p:nvSpPr>
        <p:spPr>
          <a:xfrm>
            <a:off x="547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D2421B38-A3B0-7936-C66D-1CF9DF99A386}"/>
              </a:ext>
            </a:extLst>
          </p:cNvPr>
          <p:cNvSpPr/>
          <p:nvPr/>
        </p:nvSpPr>
        <p:spPr>
          <a:xfrm>
            <a:off x="8192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266D2894-CAE2-5E64-53AC-84893E04B83F}"/>
              </a:ext>
            </a:extLst>
          </p:cNvPr>
          <p:cNvSpPr/>
          <p:nvPr/>
        </p:nvSpPr>
        <p:spPr>
          <a:xfrm>
            <a:off x="7220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6CAD0128-FB06-CB21-AFBE-97EFED5D4100}"/>
              </a:ext>
            </a:extLst>
          </p:cNvPr>
          <p:cNvSpPr/>
          <p:nvPr/>
        </p:nvSpPr>
        <p:spPr>
          <a:xfrm>
            <a:off x="7544454" y="36650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2FA8A935-68DE-C6E8-0FF5-A78C15F4DDC8}"/>
              </a:ext>
            </a:extLst>
          </p:cNvPr>
          <p:cNvSpPr/>
          <p:nvPr/>
        </p:nvSpPr>
        <p:spPr>
          <a:xfrm>
            <a:off x="7868454" y="36648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E0277282-6A45-A0C5-C6F2-94AA303D6C90}"/>
              </a:ext>
            </a:extLst>
          </p:cNvPr>
          <p:cNvSpPr/>
          <p:nvPr/>
        </p:nvSpPr>
        <p:spPr>
          <a:xfrm>
            <a:off x="6896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3A58EE6-0888-ADBA-6AF9-01A06B258949}"/>
              </a:ext>
            </a:extLst>
          </p:cNvPr>
          <p:cNvSpPr/>
          <p:nvPr/>
        </p:nvSpPr>
        <p:spPr>
          <a:xfrm>
            <a:off x="8192454" y="39888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FC968C9-84F7-68AF-C2CD-2F463DCDFC0E}"/>
              </a:ext>
            </a:extLst>
          </p:cNvPr>
          <p:cNvSpPr/>
          <p:nvPr/>
        </p:nvSpPr>
        <p:spPr>
          <a:xfrm>
            <a:off x="7220454" y="39877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71AA6BAA-A67D-9070-4530-CEB015B6A3B9}"/>
              </a:ext>
            </a:extLst>
          </p:cNvPr>
          <p:cNvSpPr/>
          <p:nvPr/>
        </p:nvSpPr>
        <p:spPr>
          <a:xfrm>
            <a:off x="7544454" y="39874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96D3480-4546-0A8A-EC53-0B02A7DDC390}"/>
              </a:ext>
            </a:extLst>
          </p:cNvPr>
          <p:cNvSpPr/>
          <p:nvPr/>
        </p:nvSpPr>
        <p:spPr>
          <a:xfrm>
            <a:off x="7868454" y="39872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55A2BFC-544C-9F24-06DF-B612A3CAE449}"/>
              </a:ext>
            </a:extLst>
          </p:cNvPr>
          <p:cNvSpPr/>
          <p:nvPr/>
        </p:nvSpPr>
        <p:spPr>
          <a:xfrm>
            <a:off x="6896454" y="39877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BD9C333-C86B-613B-F991-D56D108939DB}"/>
              </a:ext>
            </a:extLst>
          </p:cNvPr>
          <p:cNvSpPr/>
          <p:nvPr/>
        </p:nvSpPr>
        <p:spPr>
          <a:xfrm>
            <a:off x="8192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8BD38F8-E41E-3D84-2E77-59BF62620355}"/>
              </a:ext>
            </a:extLst>
          </p:cNvPr>
          <p:cNvSpPr/>
          <p:nvPr/>
        </p:nvSpPr>
        <p:spPr>
          <a:xfrm>
            <a:off x="7220454" y="4311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5D5D4F23-61C3-1F89-84A0-3A813F1D2C7A}"/>
              </a:ext>
            </a:extLst>
          </p:cNvPr>
          <p:cNvSpPr/>
          <p:nvPr/>
        </p:nvSpPr>
        <p:spPr>
          <a:xfrm>
            <a:off x="7544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994BA09-4EA8-9CE3-6FB8-85C3248ACD94}"/>
              </a:ext>
            </a:extLst>
          </p:cNvPr>
          <p:cNvSpPr/>
          <p:nvPr/>
        </p:nvSpPr>
        <p:spPr>
          <a:xfrm>
            <a:off x="7868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95D0FC45-64EA-3FAA-D44C-2EA4C2A6E7EB}"/>
              </a:ext>
            </a:extLst>
          </p:cNvPr>
          <p:cNvSpPr/>
          <p:nvPr/>
        </p:nvSpPr>
        <p:spPr>
          <a:xfrm>
            <a:off x="6896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F0BEAA-392A-4096-A930-A3A94D2B4B9B}"/>
              </a:ext>
            </a:extLst>
          </p:cNvPr>
          <p:cNvSpPr/>
          <p:nvPr/>
        </p:nvSpPr>
        <p:spPr>
          <a:xfrm>
            <a:off x="8192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8CF07A5-C968-D501-983F-8845606AB63B}"/>
              </a:ext>
            </a:extLst>
          </p:cNvPr>
          <p:cNvSpPr/>
          <p:nvPr/>
        </p:nvSpPr>
        <p:spPr>
          <a:xfrm>
            <a:off x="7220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5699610-E168-BDC8-F380-0623B7202852}"/>
              </a:ext>
            </a:extLst>
          </p:cNvPr>
          <p:cNvSpPr/>
          <p:nvPr/>
        </p:nvSpPr>
        <p:spPr>
          <a:xfrm>
            <a:off x="7544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73AFF1B-1395-A643-B735-F8910C0A91D2}"/>
              </a:ext>
            </a:extLst>
          </p:cNvPr>
          <p:cNvSpPr/>
          <p:nvPr/>
        </p:nvSpPr>
        <p:spPr>
          <a:xfrm>
            <a:off x="7868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930DEEB-9554-7F72-0B74-E0F33D8E35B9}"/>
              </a:ext>
            </a:extLst>
          </p:cNvPr>
          <p:cNvSpPr/>
          <p:nvPr/>
        </p:nvSpPr>
        <p:spPr>
          <a:xfrm>
            <a:off x="6896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70F57AA-E5AF-6532-49B6-807B27C1890F}"/>
              </a:ext>
            </a:extLst>
          </p:cNvPr>
          <p:cNvSpPr/>
          <p:nvPr/>
        </p:nvSpPr>
        <p:spPr>
          <a:xfrm>
            <a:off x="8192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7D5838E-D47B-09A5-1AD9-54C09EA3F11A}"/>
              </a:ext>
            </a:extLst>
          </p:cNvPr>
          <p:cNvSpPr/>
          <p:nvPr/>
        </p:nvSpPr>
        <p:spPr>
          <a:xfrm>
            <a:off x="7220454" y="4959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BFC8936-B5A3-4503-7130-72B9642C3017}"/>
              </a:ext>
            </a:extLst>
          </p:cNvPr>
          <p:cNvSpPr/>
          <p:nvPr/>
        </p:nvSpPr>
        <p:spPr>
          <a:xfrm>
            <a:off x="7544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286190C-E3B4-E177-EBDA-F372B27C0905}"/>
              </a:ext>
            </a:extLst>
          </p:cNvPr>
          <p:cNvSpPr/>
          <p:nvPr/>
        </p:nvSpPr>
        <p:spPr>
          <a:xfrm>
            <a:off x="7868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BC9E0C16-348D-B793-E452-6F783D182DCC}"/>
              </a:ext>
            </a:extLst>
          </p:cNvPr>
          <p:cNvSpPr/>
          <p:nvPr/>
        </p:nvSpPr>
        <p:spPr>
          <a:xfrm>
            <a:off x="6896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867CDA0-CF8B-4B7F-6D16-0631DA750A8F}"/>
              </a:ext>
            </a:extLst>
          </p:cNvPr>
          <p:cNvSpPr/>
          <p:nvPr/>
        </p:nvSpPr>
        <p:spPr>
          <a:xfrm>
            <a:off x="9812454" y="366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4FC4A30-3D90-6876-0AA5-96B8345061F1}"/>
              </a:ext>
            </a:extLst>
          </p:cNvPr>
          <p:cNvSpPr/>
          <p:nvPr/>
        </p:nvSpPr>
        <p:spPr>
          <a:xfrm>
            <a:off x="884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B74A682-B3DA-24CE-0AD3-59EC74D0E4FC}"/>
              </a:ext>
            </a:extLst>
          </p:cNvPr>
          <p:cNvSpPr/>
          <p:nvPr/>
        </p:nvSpPr>
        <p:spPr>
          <a:xfrm>
            <a:off x="9164454" y="366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D005FF0-A275-6D7C-DEA5-F03200D10DB8}"/>
              </a:ext>
            </a:extLst>
          </p:cNvPr>
          <p:cNvSpPr/>
          <p:nvPr/>
        </p:nvSpPr>
        <p:spPr>
          <a:xfrm>
            <a:off x="9488454" y="366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826FD6D1-016B-EFEA-E2A8-40924EB0F0B2}"/>
              </a:ext>
            </a:extLst>
          </p:cNvPr>
          <p:cNvSpPr/>
          <p:nvPr/>
        </p:nvSpPr>
        <p:spPr>
          <a:xfrm>
            <a:off x="851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3D5679F8-778A-05D7-EB5F-ABB4B37EEA08}"/>
              </a:ext>
            </a:extLst>
          </p:cNvPr>
          <p:cNvSpPr/>
          <p:nvPr/>
        </p:nvSpPr>
        <p:spPr>
          <a:xfrm>
            <a:off x="9812454" y="398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0AEA262-B275-FFB2-A6D7-B2F7C4B5F1E9}"/>
              </a:ext>
            </a:extLst>
          </p:cNvPr>
          <p:cNvSpPr/>
          <p:nvPr/>
        </p:nvSpPr>
        <p:spPr>
          <a:xfrm>
            <a:off x="884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AD4BD2E-8FA7-2943-8381-A40441527D88}"/>
              </a:ext>
            </a:extLst>
          </p:cNvPr>
          <p:cNvSpPr/>
          <p:nvPr/>
        </p:nvSpPr>
        <p:spPr>
          <a:xfrm>
            <a:off x="9164454" y="398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168D0BB-EE37-E050-4735-7B62C0CD03BB}"/>
              </a:ext>
            </a:extLst>
          </p:cNvPr>
          <p:cNvSpPr/>
          <p:nvPr/>
        </p:nvSpPr>
        <p:spPr>
          <a:xfrm>
            <a:off x="9488454" y="39857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2FEAA403-692E-159D-807A-A7E14B670B1D}"/>
              </a:ext>
            </a:extLst>
          </p:cNvPr>
          <p:cNvSpPr/>
          <p:nvPr/>
        </p:nvSpPr>
        <p:spPr>
          <a:xfrm>
            <a:off x="8516454" y="39862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48E0159-4CA5-652B-429A-324EE300D56A}"/>
              </a:ext>
            </a:extLst>
          </p:cNvPr>
          <p:cNvSpPr/>
          <p:nvPr/>
        </p:nvSpPr>
        <p:spPr>
          <a:xfrm>
            <a:off x="9812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7DC25C9-3506-28A6-002E-B928EA6D3052}"/>
              </a:ext>
            </a:extLst>
          </p:cNvPr>
          <p:cNvSpPr/>
          <p:nvPr/>
        </p:nvSpPr>
        <p:spPr>
          <a:xfrm>
            <a:off x="884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1EDD90F-63CE-9CCF-7B92-97511B5C80FB}"/>
              </a:ext>
            </a:extLst>
          </p:cNvPr>
          <p:cNvSpPr/>
          <p:nvPr/>
        </p:nvSpPr>
        <p:spPr>
          <a:xfrm>
            <a:off x="9164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D1B5605A-F7DA-5C57-B0E2-8A84D24EA6B0}"/>
              </a:ext>
            </a:extLst>
          </p:cNvPr>
          <p:cNvSpPr/>
          <p:nvPr/>
        </p:nvSpPr>
        <p:spPr>
          <a:xfrm>
            <a:off x="9488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59C070E-F953-D826-D8C5-043DA18216E0}"/>
              </a:ext>
            </a:extLst>
          </p:cNvPr>
          <p:cNvSpPr/>
          <p:nvPr/>
        </p:nvSpPr>
        <p:spPr>
          <a:xfrm>
            <a:off x="851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859C7220-6638-F694-24A4-8E898FA206E8}"/>
              </a:ext>
            </a:extLst>
          </p:cNvPr>
          <p:cNvSpPr/>
          <p:nvPr/>
        </p:nvSpPr>
        <p:spPr>
          <a:xfrm>
            <a:off x="9812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1A5FA1DF-C351-CA28-2B40-47EDE5811C8A}"/>
              </a:ext>
            </a:extLst>
          </p:cNvPr>
          <p:cNvSpPr/>
          <p:nvPr/>
        </p:nvSpPr>
        <p:spPr>
          <a:xfrm>
            <a:off x="8840454" y="4634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EEF8383-8B3C-E0BC-B023-5F1F46333FBD}"/>
              </a:ext>
            </a:extLst>
          </p:cNvPr>
          <p:cNvSpPr/>
          <p:nvPr/>
        </p:nvSpPr>
        <p:spPr>
          <a:xfrm>
            <a:off x="9164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97A9C3C-7D22-DA9C-79B7-81CE5DEA2865}"/>
              </a:ext>
            </a:extLst>
          </p:cNvPr>
          <p:cNvSpPr/>
          <p:nvPr/>
        </p:nvSpPr>
        <p:spPr>
          <a:xfrm>
            <a:off x="9488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597F4627-FEFE-EB00-4540-592159C70B53}"/>
              </a:ext>
            </a:extLst>
          </p:cNvPr>
          <p:cNvSpPr/>
          <p:nvPr/>
        </p:nvSpPr>
        <p:spPr>
          <a:xfrm>
            <a:off x="851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CEC0842-09FB-F596-49E4-9B16650C3AB1}"/>
              </a:ext>
            </a:extLst>
          </p:cNvPr>
          <p:cNvSpPr/>
          <p:nvPr/>
        </p:nvSpPr>
        <p:spPr>
          <a:xfrm>
            <a:off x="9812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07430126-333C-9F49-7B5A-3887AC238B4D}"/>
              </a:ext>
            </a:extLst>
          </p:cNvPr>
          <p:cNvSpPr/>
          <p:nvPr/>
        </p:nvSpPr>
        <p:spPr>
          <a:xfrm>
            <a:off x="8840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2C6603A1-F703-5BEA-EA25-F1798BF96BF4}"/>
              </a:ext>
            </a:extLst>
          </p:cNvPr>
          <p:cNvSpPr/>
          <p:nvPr/>
        </p:nvSpPr>
        <p:spPr>
          <a:xfrm>
            <a:off x="9164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D7AE8871-ED83-3762-A707-5965BB4FA8A0}"/>
              </a:ext>
            </a:extLst>
          </p:cNvPr>
          <p:cNvSpPr/>
          <p:nvPr/>
        </p:nvSpPr>
        <p:spPr>
          <a:xfrm>
            <a:off x="9488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A918FA34-83D6-6457-D801-A8BAA0691E94}"/>
              </a:ext>
            </a:extLst>
          </p:cNvPr>
          <p:cNvSpPr/>
          <p:nvPr/>
        </p:nvSpPr>
        <p:spPr>
          <a:xfrm>
            <a:off x="851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55338872-B6B6-EC7E-2C54-FCD1C0D3E448}"/>
              </a:ext>
            </a:extLst>
          </p:cNvPr>
          <p:cNvSpPr/>
          <p:nvPr/>
        </p:nvSpPr>
        <p:spPr>
          <a:xfrm>
            <a:off x="8192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489D9E7-0E2C-FB68-0CEB-99D5056CDEFA}"/>
              </a:ext>
            </a:extLst>
          </p:cNvPr>
          <p:cNvSpPr/>
          <p:nvPr/>
        </p:nvSpPr>
        <p:spPr>
          <a:xfrm>
            <a:off x="7220454" y="5283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2DB42E3-D61B-D32C-911C-DDC17F79612A}"/>
              </a:ext>
            </a:extLst>
          </p:cNvPr>
          <p:cNvSpPr/>
          <p:nvPr/>
        </p:nvSpPr>
        <p:spPr>
          <a:xfrm>
            <a:off x="7544454" y="528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D5B6E14-066F-36D2-EF4A-0C1702F9F8CB}"/>
              </a:ext>
            </a:extLst>
          </p:cNvPr>
          <p:cNvSpPr/>
          <p:nvPr/>
        </p:nvSpPr>
        <p:spPr>
          <a:xfrm>
            <a:off x="7868454" y="528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3508E58-3D76-E3B9-76A9-6C9E90D82D0E}"/>
              </a:ext>
            </a:extLst>
          </p:cNvPr>
          <p:cNvSpPr/>
          <p:nvPr/>
        </p:nvSpPr>
        <p:spPr>
          <a:xfrm>
            <a:off x="6896454" y="528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9A6038D-4BB3-EBD3-CDA9-FA5F2E2BF527}"/>
              </a:ext>
            </a:extLst>
          </p:cNvPr>
          <p:cNvSpPr/>
          <p:nvPr/>
        </p:nvSpPr>
        <p:spPr>
          <a:xfrm>
            <a:off x="8192454" y="560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5EA7873B-DB69-CE27-F145-605E278EDE1D}"/>
              </a:ext>
            </a:extLst>
          </p:cNvPr>
          <p:cNvSpPr/>
          <p:nvPr/>
        </p:nvSpPr>
        <p:spPr>
          <a:xfrm>
            <a:off x="7220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D52E1BD6-C03D-24C6-C5C2-8B372A009949}"/>
              </a:ext>
            </a:extLst>
          </p:cNvPr>
          <p:cNvSpPr/>
          <p:nvPr/>
        </p:nvSpPr>
        <p:spPr>
          <a:xfrm>
            <a:off x="7544454" y="560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78F35F9-850D-3D0F-448F-EBC7CFB5EC8D}"/>
              </a:ext>
            </a:extLst>
          </p:cNvPr>
          <p:cNvSpPr/>
          <p:nvPr/>
        </p:nvSpPr>
        <p:spPr>
          <a:xfrm>
            <a:off x="7868454" y="56057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4829B96-C417-156D-35C5-7195515EC08D}"/>
              </a:ext>
            </a:extLst>
          </p:cNvPr>
          <p:cNvSpPr/>
          <p:nvPr/>
        </p:nvSpPr>
        <p:spPr>
          <a:xfrm>
            <a:off x="6896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FDD8F124-3177-E9B7-FEB2-81BD74746FFD}"/>
              </a:ext>
            </a:extLst>
          </p:cNvPr>
          <p:cNvSpPr/>
          <p:nvPr/>
        </p:nvSpPr>
        <p:spPr>
          <a:xfrm>
            <a:off x="8192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47A9C146-B60C-5CC4-3350-E25C10C84FB4}"/>
              </a:ext>
            </a:extLst>
          </p:cNvPr>
          <p:cNvSpPr/>
          <p:nvPr/>
        </p:nvSpPr>
        <p:spPr>
          <a:xfrm>
            <a:off x="7220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62AC389-A6BE-CED3-4889-58EEA9F8965A}"/>
              </a:ext>
            </a:extLst>
          </p:cNvPr>
          <p:cNvSpPr/>
          <p:nvPr/>
        </p:nvSpPr>
        <p:spPr>
          <a:xfrm>
            <a:off x="7544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D482B2B9-FA02-EC1E-EC90-5A15B016F5D4}"/>
              </a:ext>
            </a:extLst>
          </p:cNvPr>
          <p:cNvSpPr/>
          <p:nvPr/>
        </p:nvSpPr>
        <p:spPr>
          <a:xfrm>
            <a:off x="7868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4AD2FF5A-0114-054B-2BAE-F7AED4113D44}"/>
              </a:ext>
            </a:extLst>
          </p:cNvPr>
          <p:cNvSpPr/>
          <p:nvPr/>
        </p:nvSpPr>
        <p:spPr>
          <a:xfrm>
            <a:off x="6896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8175FD64-C555-C74B-5B1E-46D423FE7527}"/>
              </a:ext>
            </a:extLst>
          </p:cNvPr>
          <p:cNvSpPr/>
          <p:nvPr/>
        </p:nvSpPr>
        <p:spPr>
          <a:xfrm>
            <a:off x="9812454" y="528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BBFC6338-49D6-6A2C-7ADB-39EFFDECFDC5}"/>
              </a:ext>
            </a:extLst>
          </p:cNvPr>
          <p:cNvSpPr/>
          <p:nvPr/>
        </p:nvSpPr>
        <p:spPr>
          <a:xfrm>
            <a:off x="8840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704A13AA-126F-5C97-4801-DD8A7E002800}"/>
              </a:ext>
            </a:extLst>
          </p:cNvPr>
          <p:cNvSpPr/>
          <p:nvPr/>
        </p:nvSpPr>
        <p:spPr>
          <a:xfrm>
            <a:off x="9164454" y="52821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5D4AD5B8-1A6A-95AE-0DB1-809694935F10}"/>
              </a:ext>
            </a:extLst>
          </p:cNvPr>
          <p:cNvSpPr/>
          <p:nvPr/>
        </p:nvSpPr>
        <p:spPr>
          <a:xfrm>
            <a:off x="9488454" y="5281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AC412E6-3FB9-B18E-C2BC-5F69ED24106D}"/>
              </a:ext>
            </a:extLst>
          </p:cNvPr>
          <p:cNvSpPr/>
          <p:nvPr/>
        </p:nvSpPr>
        <p:spPr>
          <a:xfrm>
            <a:off x="8516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72179F02-7EAA-D0D3-0528-84789A05C5E2}"/>
              </a:ext>
            </a:extLst>
          </p:cNvPr>
          <p:cNvSpPr/>
          <p:nvPr/>
        </p:nvSpPr>
        <p:spPr>
          <a:xfrm>
            <a:off x="9812454" y="5605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26D00A89-8ED9-1DC5-2BD6-F6EC02125205}"/>
              </a:ext>
            </a:extLst>
          </p:cNvPr>
          <p:cNvSpPr/>
          <p:nvPr/>
        </p:nvSpPr>
        <p:spPr>
          <a:xfrm>
            <a:off x="884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55DDB949-5DAF-D103-46D4-16CF54226C19}"/>
              </a:ext>
            </a:extLst>
          </p:cNvPr>
          <p:cNvSpPr/>
          <p:nvPr/>
        </p:nvSpPr>
        <p:spPr>
          <a:xfrm>
            <a:off x="9164454" y="56045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F1AFD250-0A21-04DC-6725-7448758AB465}"/>
              </a:ext>
            </a:extLst>
          </p:cNvPr>
          <p:cNvSpPr/>
          <p:nvPr/>
        </p:nvSpPr>
        <p:spPr>
          <a:xfrm>
            <a:off x="9488454" y="56043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D3C9A1F5-220A-64C2-DB28-73593F801E99}"/>
              </a:ext>
            </a:extLst>
          </p:cNvPr>
          <p:cNvSpPr/>
          <p:nvPr/>
        </p:nvSpPr>
        <p:spPr>
          <a:xfrm>
            <a:off x="8516454" y="56048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10AEB695-6443-9E99-AA6F-D6D498253947}"/>
              </a:ext>
            </a:extLst>
          </p:cNvPr>
          <p:cNvSpPr/>
          <p:nvPr/>
        </p:nvSpPr>
        <p:spPr>
          <a:xfrm>
            <a:off x="9812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3AF208AC-B36C-F413-D026-1BB2C4C6925D}"/>
              </a:ext>
            </a:extLst>
          </p:cNvPr>
          <p:cNvSpPr/>
          <p:nvPr/>
        </p:nvSpPr>
        <p:spPr>
          <a:xfrm>
            <a:off x="884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FF5BE1EB-85C9-0734-20AC-5400BCFB3D60}"/>
              </a:ext>
            </a:extLst>
          </p:cNvPr>
          <p:cNvSpPr/>
          <p:nvPr/>
        </p:nvSpPr>
        <p:spPr>
          <a:xfrm>
            <a:off x="9164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5C4187D1-4B21-F0F1-392B-CEDA36B888D1}"/>
              </a:ext>
            </a:extLst>
          </p:cNvPr>
          <p:cNvSpPr/>
          <p:nvPr/>
        </p:nvSpPr>
        <p:spPr>
          <a:xfrm>
            <a:off x="9488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21649E6B-D193-1B37-F739-E1984C9956BA}"/>
              </a:ext>
            </a:extLst>
          </p:cNvPr>
          <p:cNvSpPr/>
          <p:nvPr/>
        </p:nvSpPr>
        <p:spPr>
          <a:xfrm>
            <a:off x="851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B301BF43-DF22-4BC1-9ACF-A87793611674}"/>
              </a:ext>
            </a:extLst>
          </p:cNvPr>
          <p:cNvSpPr/>
          <p:nvPr/>
        </p:nvSpPr>
        <p:spPr>
          <a:xfrm>
            <a:off x="1046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CEEECBCE-B425-066A-AD2B-3992BD4B4555}"/>
              </a:ext>
            </a:extLst>
          </p:cNvPr>
          <p:cNvSpPr/>
          <p:nvPr/>
        </p:nvSpPr>
        <p:spPr>
          <a:xfrm>
            <a:off x="1013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C4FC5B45-15A7-D66B-7DAA-ABE07C765BBB}"/>
              </a:ext>
            </a:extLst>
          </p:cNvPr>
          <p:cNvSpPr/>
          <p:nvPr/>
        </p:nvSpPr>
        <p:spPr>
          <a:xfrm>
            <a:off x="1046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BAB6CFDB-5E45-7203-D529-7D29F97F77D9}"/>
              </a:ext>
            </a:extLst>
          </p:cNvPr>
          <p:cNvSpPr/>
          <p:nvPr/>
        </p:nvSpPr>
        <p:spPr>
          <a:xfrm>
            <a:off x="10136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251E0886-9DD3-7FBC-8150-96B2CB66B5AD}"/>
              </a:ext>
            </a:extLst>
          </p:cNvPr>
          <p:cNvSpPr/>
          <p:nvPr/>
        </p:nvSpPr>
        <p:spPr>
          <a:xfrm>
            <a:off x="1046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2650351D-42B4-BFAE-172C-49A52519B2C8}"/>
              </a:ext>
            </a:extLst>
          </p:cNvPr>
          <p:cNvSpPr/>
          <p:nvPr/>
        </p:nvSpPr>
        <p:spPr>
          <a:xfrm>
            <a:off x="1013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10BA5851-7F4E-D61E-8C53-1AF3A64C3483}"/>
              </a:ext>
            </a:extLst>
          </p:cNvPr>
          <p:cNvSpPr/>
          <p:nvPr/>
        </p:nvSpPr>
        <p:spPr>
          <a:xfrm>
            <a:off x="10460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48C99A64-7359-D590-DA11-96E607497D2F}"/>
              </a:ext>
            </a:extLst>
          </p:cNvPr>
          <p:cNvSpPr/>
          <p:nvPr/>
        </p:nvSpPr>
        <p:spPr>
          <a:xfrm>
            <a:off x="1013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4B04408B-6CB7-F7E9-1EBD-FEB5846661C2}"/>
              </a:ext>
            </a:extLst>
          </p:cNvPr>
          <p:cNvSpPr/>
          <p:nvPr/>
        </p:nvSpPr>
        <p:spPr>
          <a:xfrm>
            <a:off x="10460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C7D0E11C-0501-A5DD-15B1-A986EF0281E6}"/>
              </a:ext>
            </a:extLst>
          </p:cNvPr>
          <p:cNvSpPr/>
          <p:nvPr/>
        </p:nvSpPr>
        <p:spPr>
          <a:xfrm>
            <a:off x="1013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163EB18B-5A15-1161-6E7D-D298637F3B08}"/>
              </a:ext>
            </a:extLst>
          </p:cNvPr>
          <p:cNvSpPr/>
          <p:nvPr/>
        </p:nvSpPr>
        <p:spPr>
          <a:xfrm>
            <a:off x="10460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9FDCCB34-97C1-EBCD-4554-92B75E359983}"/>
              </a:ext>
            </a:extLst>
          </p:cNvPr>
          <p:cNvSpPr/>
          <p:nvPr/>
        </p:nvSpPr>
        <p:spPr>
          <a:xfrm>
            <a:off x="10136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60633E9D-491F-F116-E13E-88685751DB91}"/>
              </a:ext>
            </a:extLst>
          </p:cNvPr>
          <p:cNvSpPr/>
          <p:nvPr/>
        </p:nvSpPr>
        <p:spPr>
          <a:xfrm>
            <a:off x="1046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98DDF450-E3B6-978A-26ED-B8EBDFE37343}"/>
              </a:ext>
            </a:extLst>
          </p:cNvPr>
          <p:cNvSpPr/>
          <p:nvPr/>
        </p:nvSpPr>
        <p:spPr>
          <a:xfrm>
            <a:off x="10136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2BF61B86-9E68-5FE8-2C06-5583407517EA}"/>
              </a:ext>
            </a:extLst>
          </p:cNvPr>
          <p:cNvSpPr/>
          <p:nvPr/>
        </p:nvSpPr>
        <p:spPr>
          <a:xfrm>
            <a:off x="1046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6704F85B-3B78-69A8-AD9B-82C68BF9828B}"/>
              </a:ext>
            </a:extLst>
          </p:cNvPr>
          <p:cNvSpPr/>
          <p:nvPr/>
        </p:nvSpPr>
        <p:spPr>
          <a:xfrm>
            <a:off x="1013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7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0230-9574-A426-8F62-AE565B66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Texte 34">
            <a:extLst>
              <a:ext uri="{FF2B5EF4-FFF2-40B4-BE49-F238E27FC236}">
                <a16:creationId xmlns:a16="http://schemas.microsoft.com/office/drawing/2014/main" id="{9046C14D-5B53-A815-7550-AC52F7FE2BDC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D031F28-1C21-E071-99EF-0B84AE1B1EF3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E91F5C6-1535-B1C0-E767-B336DE1E3725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5225340-E946-854D-1217-7A5E45128D24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7CDC5E-E43D-9427-4A58-9C94B7108DA9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BA30393-6FF7-0959-5BA4-02D9A723A42A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D119926-5080-B3C6-184E-FB68D06B1E9F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F7677D6-A6C2-B777-CC91-1EA5EBAD03E1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2D15D55-7164-35A9-954E-D81C6AC58140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FDD0D14-D1D0-52EB-13BB-3A1056719F6C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7817302A-2230-3AB5-ECBB-B1ED82E1412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2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3D409ED-F591-2854-AE3D-D2DCE440C524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A5B1FE-4B3A-B2EB-6EA0-CB57A27F9B62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45360DD-B494-01BC-DAEE-D398CA220D2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49015C6-6CE2-0A78-4B1C-BB7CD2B302DB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51D1447-80D6-27D6-DE69-3D4C61B45307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54D4865-8C48-0E40-8975-08B50F4FDDFA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9EF69CA-F728-A0FD-DCDF-D79441775486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2D2D9EB-7804-BB06-AC4C-E7D18E42B29D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A13FB23-CBA4-C18E-C824-6DBBAA676D7F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C509D2-0859-CCEA-4ECC-D206FCA2C327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DILATION / Opération booléenne OU</a:t>
            </a: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5259F57F-68A8-90A7-71B9-E1C700A52AC9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F4BB059-17EF-CD6F-8663-1473317B9008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CA2FF1F-9924-29BE-D798-9AA749E3E485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93F04546-391C-7077-1C1D-397819E483DD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4B93FFDE-3674-9157-6813-6E2184A666F7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BC6B2F3F-3738-7947-9805-744A0F08872C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33541B8E-AEA5-FC5E-CE85-4348B99D37A0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368CE2BC-C856-0B56-AF45-0DFFA27CEF04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0A3BE5D3-05BC-AF0F-B1A0-64B8014C2623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CFB6516C-DB8A-8F4D-FF8A-D77442159EA6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E44216C2-E30E-9494-C5B8-BEF36EF2665F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08A38BCE-9F56-54B7-64B2-34C459A88AFD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FF0277F5-6160-E03D-A8C7-6603B2441240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F3F392A6-CB0F-366B-FD84-9F5E2E9279DB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25CECDF3-5D40-3FD2-9E9F-A2F4999D40F4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C4267995-680F-B566-E677-7DD08E270E26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AB4D951F-814A-1698-1FB1-0D56B5565DB3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F034D0B8-374E-258E-01F7-723462C94EE2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6C2FB4A2-27E7-239D-BBBE-9E5EF5D2E4C4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064E83C-910D-93E9-C03E-0FDB261820A6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DB685BF-58A8-718C-75F4-2B6AEFECA0EB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03771DA-F09D-F851-C4C9-6E9F7DF40ECB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719204B-E85A-9634-8604-D7CAB41104FA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7B36EE9-9060-6651-DF2E-3ADE5D63F801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220017C-032C-887D-515C-B08455A0270A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75248B-D7AC-273D-3E03-E49018264558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09E4911-DA55-C0F4-434C-7B04245B1347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5DC2A46-390D-4FDC-DA9D-DB3550483EA9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7745FB3-0744-6316-FBA4-74854C79B450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3B32D24-BFDE-A521-61C2-3AEE6B6AEDAD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5FC5DE2-0C31-7026-0847-64233BA9AB97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981711-4406-0A15-A531-166AF357267C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D0ACFBB-CE36-C81B-F3AD-D675DA611EFF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F0E3FFFA-ED36-7075-9329-FAAED4FC9680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489FA15-AB3E-405A-EBA8-6D587CE44C53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88ACCE9-3686-5AD2-A4F1-89D767945C81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875D232-A6BF-B1EC-FE87-57AD5638D59D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8050CCB-3F2A-E25C-CA12-44AF13A590CA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D4A49D0-BB5B-5985-0CDD-6419D1A8E403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D783F39-A279-9ADE-9BA2-03A5C8A620D3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FC72CCC-6738-BCC6-4734-68692ABB0B99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23BAE0-5A94-258D-A7CA-3F908F86F906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49FA38D-519D-74F1-1DD4-67C5E91476C3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1311E9D-E861-22DB-016E-B716B83F24DD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C65192-BED4-EF50-F266-ADFB852B4B12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B26CE4C-52B8-979E-0465-137CEC694A47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F0B82BC5-07EC-D27A-FFD2-0BF619F1FBA5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50D40D64-5CC1-4C42-8F14-95979BCA1217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2E342153-C150-DEBA-0379-FF063E875778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468A3FDB-D476-80F4-332E-3C63F0B98B5D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720C8D3A-F78E-2F06-4434-C6CB0B0B8C3F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2A6D0FC7-9C9A-9E49-CE8A-B1345A40762F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BA1F408F-DAD8-B31D-C326-782E8C214836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5DDBA053-C23E-B6DD-2661-F2F69AAF9FB3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2EEE2B12-3D60-73B0-EDE4-61EADD4FF2B9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A8D05881-AE6A-5727-7628-96995340E5AD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A790C53C-3BE8-0DBF-FC24-EA66ADF7AAA6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8009127B-6A06-9964-11F7-51B8A1FB1633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4876B6C3-59A2-8E5C-662E-2B602D6DD5D8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282A2D76-570B-C37D-7A28-23A020B82087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2228D4BE-6A37-64CA-F2B5-F265A2AC3327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993C9218-B9CB-0B3A-1764-90D066C53E4F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AFE7DA8-6CB5-5FEC-531A-0DBF21CC6D8F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991C8456-C21A-8732-3068-623C770C6096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5EEFC413-30B9-EBD2-D6BC-25634051131B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3227780C-606A-82A8-E1EA-C69A0110CD3A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D25E659-BFF4-B3F7-47F5-FDCC87F82AF8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AFE66208-2BE0-2491-A1EE-340DAB02D52C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A4B95988-8E4A-5F33-DEA2-638D1E0B8F84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63AB6EBE-5F1F-DF07-51A5-7D9EA6E06FB9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F55C70B2-343A-98CB-DE83-6818F6F6298D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B406BD6B-67CA-9101-21C6-F141B891DFA7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D063CFB1-3DC6-DF6B-7E0F-6A960BACC36C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9564426C-0BE4-3B72-4A9D-4EC195537406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85F5659-C673-D111-51B4-351BF6B29DCD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259FFE8B-59FF-0F63-C440-5E128791F188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FB196AA-DC7B-0CB8-AD7E-76108613F516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F56A6DDD-B573-19FE-84D2-3CE6AD6F6378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A003D199-964A-5395-AC1A-421501DCC238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08D967A0-3A0F-F8A2-C8B6-52E1E7150E34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5097A74D-B525-66BD-0345-FE4D2F7283FA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4BFC0658-CF67-5DDC-0673-96F8CA304344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3D7ECD5-4A3B-771E-1C93-846EDDC2CDE5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E7F91589-867C-5DBF-E1F4-01448D2BC6C7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A9BF5FD7-4D8C-44A3-E73C-1B91917868D4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13910C0-BC03-636A-C11E-86EE0D2AFD0A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50F3BF19-83B1-7DB1-4629-DD234C3A5439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8294D968-C4CA-8922-D0F4-79392647F6D8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8B92608F-4F7E-D998-D2B9-5D709E3C0BD8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1CD68AC2-8BC1-BCAC-F710-D835ECC13D33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E40FED42-113C-CE61-AFB0-BB959BAB834E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848E69E9-529D-2460-565C-315713FC0930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A9E51222-D80F-E958-889C-1964C30FA0A4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2F0C8DF5-04F9-B7CE-C5AA-13672469300C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40C4BD05-2E36-ACE5-2184-1819DDB1F519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FF61CCD3-727A-B001-3541-A22658186A16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7862C659-B4CE-E585-A45F-839F61E711C9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EAD42C83-A698-25E2-8715-7EA042C179B0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855D820E-13EF-3226-0744-A2B84B9E2AA0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56D7AE67-8162-CEE5-E8B5-8B1FDF1CC906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568A1612-10D2-9E63-7B9D-BAE9416385E2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D2B9E298-7C44-6724-6BD4-998552F754C2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5868512-3913-BFAD-D5F3-929100614344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64338BC-1A22-B9D3-CC88-4DB568582E45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40AAE0F8-5133-AB2B-979F-4ACD7547AFF4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7DEC2-7BA5-C87F-FADC-504622F9BC98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5F2D37A-4EB5-0067-9E4C-01FDB2E57B59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73B712E-2100-DE7D-815F-AAD2900AFCFD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D777A3EB-97F2-C363-AE98-1B022E91EAC4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EFB8109-4463-6BF0-9FE2-74AB9F69A251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D999EC84-3D24-86F8-9F47-B1261FA2A602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2FD1259-156B-5A91-DCCD-8ECEFE27AC01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5A52421E-5ACB-1353-8644-C514BC9218FF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F6E11AD-E4DD-D64C-52C3-F154BA9FE6CF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D5C8B51F-ED6F-5A18-61EC-3DB0024E82A7}"/>
              </a:ext>
            </a:extLst>
          </p:cNvPr>
          <p:cNvSpPr/>
          <p:nvPr/>
        </p:nvSpPr>
        <p:spPr>
          <a:xfrm>
            <a:off x="8179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9047C19-034A-E338-C459-34F079B470CC}"/>
              </a:ext>
            </a:extLst>
          </p:cNvPr>
          <p:cNvSpPr/>
          <p:nvPr/>
        </p:nvSpPr>
        <p:spPr>
          <a:xfrm>
            <a:off x="7207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79D0BD4-A662-CD29-B396-91173C28C4D2}"/>
              </a:ext>
            </a:extLst>
          </p:cNvPr>
          <p:cNvSpPr/>
          <p:nvPr/>
        </p:nvSpPr>
        <p:spPr>
          <a:xfrm>
            <a:off x="7531754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AE29E11B-AFB6-0471-1C18-4B6E65F18809}"/>
              </a:ext>
            </a:extLst>
          </p:cNvPr>
          <p:cNvSpPr/>
          <p:nvPr/>
        </p:nvSpPr>
        <p:spPr>
          <a:xfrm>
            <a:off x="7855754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318A37B-306D-725F-2B13-06A5968538DF}"/>
              </a:ext>
            </a:extLst>
          </p:cNvPr>
          <p:cNvSpPr/>
          <p:nvPr/>
        </p:nvSpPr>
        <p:spPr>
          <a:xfrm>
            <a:off x="6883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ACE70C-154D-70E6-A890-1AB95B275541}"/>
              </a:ext>
            </a:extLst>
          </p:cNvPr>
          <p:cNvSpPr/>
          <p:nvPr/>
        </p:nvSpPr>
        <p:spPr>
          <a:xfrm>
            <a:off x="8179754" y="6360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8839C7D-E750-EEA7-8ACC-F3B489A97AFD}"/>
              </a:ext>
            </a:extLst>
          </p:cNvPr>
          <p:cNvSpPr/>
          <p:nvPr/>
        </p:nvSpPr>
        <p:spPr>
          <a:xfrm>
            <a:off x="7207754" y="6349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0FAA067-FCE2-D03F-5679-CFFFEAC92F20}"/>
              </a:ext>
            </a:extLst>
          </p:cNvPr>
          <p:cNvSpPr/>
          <p:nvPr/>
        </p:nvSpPr>
        <p:spPr>
          <a:xfrm>
            <a:off x="7531754" y="6346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AF3A931-579F-7959-920D-2014B2FE9A6B}"/>
              </a:ext>
            </a:extLst>
          </p:cNvPr>
          <p:cNvSpPr/>
          <p:nvPr/>
        </p:nvSpPr>
        <p:spPr>
          <a:xfrm>
            <a:off x="7855754" y="6344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D2664B7A-A6C5-EC2B-2FE9-97B8283B411E}"/>
              </a:ext>
            </a:extLst>
          </p:cNvPr>
          <p:cNvSpPr/>
          <p:nvPr/>
        </p:nvSpPr>
        <p:spPr>
          <a:xfrm>
            <a:off x="6883754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D5199D5-1C43-2D39-C7C5-7AFD5A1AB5FB}"/>
              </a:ext>
            </a:extLst>
          </p:cNvPr>
          <p:cNvSpPr/>
          <p:nvPr/>
        </p:nvSpPr>
        <p:spPr>
          <a:xfrm>
            <a:off x="8179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A7C758D-6F27-C88D-1586-31EA2D69CA06}"/>
              </a:ext>
            </a:extLst>
          </p:cNvPr>
          <p:cNvSpPr/>
          <p:nvPr/>
        </p:nvSpPr>
        <p:spPr>
          <a:xfrm>
            <a:off x="7207754" y="959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DB8FE5F-6DE4-FB7C-7967-EE3459D020F1}"/>
              </a:ext>
            </a:extLst>
          </p:cNvPr>
          <p:cNvSpPr/>
          <p:nvPr/>
        </p:nvSpPr>
        <p:spPr>
          <a:xfrm>
            <a:off x="7531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25681240-E182-5239-A6A7-57F2BE6789C0}"/>
              </a:ext>
            </a:extLst>
          </p:cNvPr>
          <p:cNvSpPr/>
          <p:nvPr/>
        </p:nvSpPr>
        <p:spPr>
          <a:xfrm>
            <a:off x="7855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F3E4318-A733-CBCA-D7A9-D2DA22422958}"/>
              </a:ext>
            </a:extLst>
          </p:cNvPr>
          <p:cNvSpPr/>
          <p:nvPr/>
        </p:nvSpPr>
        <p:spPr>
          <a:xfrm>
            <a:off x="6883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4C11CE7-065B-2CBF-AFDD-A7BF7A1516E4}"/>
              </a:ext>
            </a:extLst>
          </p:cNvPr>
          <p:cNvSpPr/>
          <p:nvPr/>
        </p:nvSpPr>
        <p:spPr>
          <a:xfrm>
            <a:off x="8179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51DEB9E7-9A34-C55F-5ECB-E6F1DABA0701}"/>
              </a:ext>
            </a:extLst>
          </p:cNvPr>
          <p:cNvSpPr/>
          <p:nvPr/>
        </p:nvSpPr>
        <p:spPr>
          <a:xfrm>
            <a:off x="7207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5D97791E-4E26-7A11-A3EA-4FCE25D53109}"/>
              </a:ext>
            </a:extLst>
          </p:cNvPr>
          <p:cNvSpPr/>
          <p:nvPr/>
        </p:nvSpPr>
        <p:spPr>
          <a:xfrm>
            <a:off x="7531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2D6088B-F0BF-E4B6-87FF-2E538EDB3EFA}"/>
              </a:ext>
            </a:extLst>
          </p:cNvPr>
          <p:cNvSpPr/>
          <p:nvPr/>
        </p:nvSpPr>
        <p:spPr>
          <a:xfrm>
            <a:off x="7855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CDC8B305-3DEB-7F68-4F5B-659FB4629D83}"/>
              </a:ext>
            </a:extLst>
          </p:cNvPr>
          <p:cNvSpPr/>
          <p:nvPr/>
        </p:nvSpPr>
        <p:spPr>
          <a:xfrm>
            <a:off x="6883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C5DC9D0-4B0E-1240-8205-EB2D97108A17}"/>
              </a:ext>
            </a:extLst>
          </p:cNvPr>
          <p:cNvSpPr/>
          <p:nvPr/>
        </p:nvSpPr>
        <p:spPr>
          <a:xfrm>
            <a:off x="8179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0AA98ACC-10A9-E15D-63A2-FAA01E10C1A7}"/>
              </a:ext>
            </a:extLst>
          </p:cNvPr>
          <p:cNvSpPr/>
          <p:nvPr/>
        </p:nvSpPr>
        <p:spPr>
          <a:xfrm>
            <a:off x="7207754" y="1607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88717D93-4CA4-BEAB-863D-86683D24DEC6}"/>
              </a:ext>
            </a:extLst>
          </p:cNvPr>
          <p:cNvSpPr/>
          <p:nvPr/>
        </p:nvSpPr>
        <p:spPr>
          <a:xfrm>
            <a:off x="7531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7B7A7934-B458-DAE8-4F69-5A41B2EDC508}"/>
              </a:ext>
            </a:extLst>
          </p:cNvPr>
          <p:cNvSpPr/>
          <p:nvPr/>
        </p:nvSpPr>
        <p:spPr>
          <a:xfrm>
            <a:off x="7855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D6616C0-DED9-A96F-26EE-2E00F5D67AE4}"/>
              </a:ext>
            </a:extLst>
          </p:cNvPr>
          <p:cNvSpPr/>
          <p:nvPr/>
        </p:nvSpPr>
        <p:spPr>
          <a:xfrm>
            <a:off x="6883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3125F95-0FB1-839A-8846-DA662292BA09}"/>
              </a:ext>
            </a:extLst>
          </p:cNvPr>
          <p:cNvSpPr/>
          <p:nvPr/>
        </p:nvSpPr>
        <p:spPr>
          <a:xfrm>
            <a:off x="9799754" y="30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3E08A962-D4F9-8154-6FEC-4E64AB6F5C85}"/>
              </a:ext>
            </a:extLst>
          </p:cNvPr>
          <p:cNvSpPr/>
          <p:nvPr/>
        </p:nvSpPr>
        <p:spPr>
          <a:xfrm>
            <a:off x="882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E64E0D4-3673-B943-46C9-A4C055FDD37A}"/>
              </a:ext>
            </a:extLst>
          </p:cNvPr>
          <p:cNvSpPr/>
          <p:nvPr/>
        </p:nvSpPr>
        <p:spPr>
          <a:xfrm>
            <a:off x="9151754" y="31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A6504AF-554A-4F1D-320A-E717DD737BC6}"/>
              </a:ext>
            </a:extLst>
          </p:cNvPr>
          <p:cNvSpPr/>
          <p:nvPr/>
        </p:nvSpPr>
        <p:spPr>
          <a:xfrm>
            <a:off x="9475754" y="31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5F11952-FC9D-8A0C-A1DC-AF25FC23139A}"/>
              </a:ext>
            </a:extLst>
          </p:cNvPr>
          <p:cNvSpPr/>
          <p:nvPr/>
        </p:nvSpPr>
        <p:spPr>
          <a:xfrm>
            <a:off x="850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A6E5A65A-0810-D103-CF21-03EBA744F3E5}"/>
              </a:ext>
            </a:extLst>
          </p:cNvPr>
          <p:cNvSpPr/>
          <p:nvPr/>
        </p:nvSpPr>
        <p:spPr>
          <a:xfrm>
            <a:off x="9799754" y="63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722FD32-2CEB-5E23-D157-6ACB4F36B7FB}"/>
              </a:ext>
            </a:extLst>
          </p:cNvPr>
          <p:cNvSpPr/>
          <p:nvPr/>
        </p:nvSpPr>
        <p:spPr>
          <a:xfrm>
            <a:off x="882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6E6BC80A-0674-1129-8093-D32A202D4C46}"/>
              </a:ext>
            </a:extLst>
          </p:cNvPr>
          <p:cNvSpPr/>
          <p:nvPr/>
        </p:nvSpPr>
        <p:spPr>
          <a:xfrm>
            <a:off x="9151754" y="63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5436A1-0289-BB9F-240F-EA949E25AF7F}"/>
              </a:ext>
            </a:extLst>
          </p:cNvPr>
          <p:cNvSpPr/>
          <p:nvPr/>
        </p:nvSpPr>
        <p:spPr>
          <a:xfrm>
            <a:off x="9475754" y="6329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4482ABA-9BF3-E802-DE48-523BA49E08E1}"/>
              </a:ext>
            </a:extLst>
          </p:cNvPr>
          <p:cNvSpPr/>
          <p:nvPr/>
        </p:nvSpPr>
        <p:spPr>
          <a:xfrm>
            <a:off x="8503754" y="6334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7D15D6B-E2A9-EA85-EE0D-CB1556DFB3B1}"/>
              </a:ext>
            </a:extLst>
          </p:cNvPr>
          <p:cNvSpPr/>
          <p:nvPr/>
        </p:nvSpPr>
        <p:spPr>
          <a:xfrm>
            <a:off x="9799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63A6E643-DA3C-9960-1858-9E7F586F3DF8}"/>
              </a:ext>
            </a:extLst>
          </p:cNvPr>
          <p:cNvSpPr/>
          <p:nvPr/>
        </p:nvSpPr>
        <p:spPr>
          <a:xfrm>
            <a:off x="882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4F4F79B-FB83-E261-D0E9-5DEC87CC2441}"/>
              </a:ext>
            </a:extLst>
          </p:cNvPr>
          <p:cNvSpPr/>
          <p:nvPr/>
        </p:nvSpPr>
        <p:spPr>
          <a:xfrm>
            <a:off x="9151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D080A587-7E8F-A3BB-AB98-73B960C85A2A}"/>
              </a:ext>
            </a:extLst>
          </p:cNvPr>
          <p:cNvSpPr/>
          <p:nvPr/>
        </p:nvSpPr>
        <p:spPr>
          <a:xfrm>
            <a:off x="9475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0F84222-228D-9667-FAF0-189479CEDF2B}"/>
              </a:ext>
            </a:extLst>
          </p:cNvPr>
          <p:cNvSpPr/>
          <p:nvPr/>
        </p:nvSpPr>
        <p:spPr>
          <a:xfrm>
            <a:off x="850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D7981DDF-3B37-EC45-3D7F-39A3D4FA9BEB}"/>
              </a:ext>
            </a:extLst>
          </p:cNvPr>
          <p:cNvSpPr/>
          <p:nvPr/>
        </p:nvSpPr>
        <p:spPr>
          <a:xfrm>
            <a:off x="9799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43143B9-7E5F-F538-A555-6CDA25CAD934}"/>
              </a:ext>
            </a:extLst>
          </p:cNvPr>
          <p:cNvSpPr/>
          <p:nvPr/>
        </p:nvSpPr>
        <p:spPr>
          <a:xfrm>
            <a:off x="8827754" y="1281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38B911F8-94C3-3ED6-90A6-ECCC3B7FADAF}"/>
              </a:ext>
            </a:extLst>
          </p:cNvPr>
          <p:cNvSpPr/>
          <p:nvPr/>
        </p:nvSpPr>
        <p:spPr>
          <a:xfrm>
            <a:off x="9151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3BB22530-2B36-E783-36B7-62F812E6BAC6}"/>
              </a:ext>
            </a:extLst>
          </p:cNvPr>
          <p:cNvSpPr/>
          <p:nvPr/>
        </p:nvSpPr>
        <p:spPr>
          <a:xfrm>
            <a:off x="9475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C2DDC78-B4A5-986D-58CC-B5E885C288B2}"/>
              </a:ext>
            </a:extLst>
          </p:cNvPr>
          <p:cNvSpPr/>
          <p:nvPr/>
        </p:nvSpPr>
        <p:spPr>
          <a:xfrm>
            <a:off x="850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F1A69378-BAEB-201A-C18A-D64DC8640B37}"/>
              </a:ext>
            </a:extLst>
          </p:cNvPr>
          <p:cNvSpPr/>
          <p:nvPr/>
        </p:nvSpPr>
        <p:spPr>
          <a:xfrm>
            <a:off x="9799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5C42CFED-EECA-A7E8-8A12-1F64F8E87C49}"/>
              </a:ext>
            </a:extLst>
          </p:cNvPr>
          <p:cNvSpPr/>
          <p:nvPr/>
        </p:nvSpPr>
        <p:spPr>
          <a:xfrm>
            <a:off x="8827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D66DBDB9-CCB7-7606-F335-D4CE23A79FF1}"/>
              </a:ext>
            </a:extLst>
          </p:cNvPr>
          <p:cNvSpPr/>
          <p:nvPr/>
        </p:nvSpPr>
        <p:spPr>
          <a:xfrm>
            <a:off x="9151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76AB7A7B-D606-70B6-81B6-A51388253CCA}"/>
              </a:ext>
            </a:extLst>
          </p:cNvPr>
          <p:cNvSpPr/>
          <p:nvPr/>
        </p:nvSpPr>
        <p:spPr>
          <a:xfrm>
            <a:off x="9475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1CDB66FC-D861-1EC5-A690-5842386A7C9F}"/>
              </a:ext>
            </a:extLst>
          </p:cNvPr>
          <p:cNvSpPr/>
          <p:nvPr/>
        </p:nvSpPr>
        <p:spPr>
          <a:xfrm>
            <a:off x="850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5E2E95A4-31AA-1C32-C101-531B2A0E7BBA}"/>
              </a:ext>
            </a:extLst>
          </p:cNvPr>
          <p:cNvSpPr/>
          <p:nvPr/>
        </p:nvSpPr>
        <p:spPr>
          <a:xfrm>
            <a:off x="8179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7509C15D-09C5-7DA2-59C7-DDCF5E4BC1B2}"/>
              </a:ext>
            </a:extLst>
          </p:cNvPr>
          <p:cNvSpPr/>
          <p:nvPr/>
        </p:nvSpPr>
        <p:spPr>
          <a:xfrm>
            <a:off x="7207754" y="1931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FADF5A43-A6D9-7931-A1E0-08CB7338D65B}"/>
              </a:ext>
            </a:extLst>
          </p:cNvPr>
          <p:cNvSpPr/>
          <p:nvPr/>
        </p:nvSpPr>
        <p:spPr>
          <a:xfrm>
            <a:off x="7531754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32DFF011-C6F9-C898-A56C-05A2209ECE7D}"/>
              </a:ext>
            </a:extLst>
          </p:cNvPr>
          <p:cNvSpPr/>
          <p:nvPr/>
        </p:nvSpPr>
        <p:spPr>
          <a:xfrm>
            <a:off x="7855754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2D2D4DFD-859D-72C6-1358-F7C2C2DC437D}"/>
              </a:ext>
            </a:extLst>
          </p:cNvPr>
          <p:cNvSpPr/>
          <p:nvPr/>
        </p:nvSpPr>
        <p:spPr>
          <a:xfrm>
            <a:off x="6883754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D48ACC09-7F14-5A80-7C57-DCC9FA22E7A0}"/>
              </a:ext>
            </a:extLst>
          </p:cNvPr>
          <p:cNvSpPr/>
          <p:nvPr/>
        </p:nvSpPr>
        <p:spPr>
          <a:xfrm>
            <a:off x="8179754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C348B1B7-B2C9-16D3-31B8-BE540E94612D}"/>
              </a:ext>
            </a:extLst>
          </p:cNvPr>
          <p:cNvSpPr/>
          <p:nvPr/>
        </p:nvSpPr>
        <p:spPr>
          <a:xfrm>
            <a:off x="7207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D457190E-8F6A-E6DD-99A1-CD2086E52C23}"/>
              </a:ext>
            </a:extLst>
          </p:cNvPr>
          <p:cNvSpPr/>
          <p:nvPr/>
        </p:nvSpPr>
        <p:spPr>
          <a:xfrm>
            <a:off x="7531754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D4382E01-6D97-F2A5-C9DD-77B7D6C2CA5C}"/>
              </a:ext>
            </a:extLst>
          </p:cNvPr>
          <p:cNvSpPr/>
          <p:nvPr/>
        </p:nvSpPr>
        <p:spPr>
          <a:xfrm>
            <a:off x="7855754" y="22529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CF736948-235E-AB03-3C81-A24CEBF7F806}"/>
              </a:ext>
            </a:extLst>
          </p:cNvPr>
          <p:cNvSpPr/>
          <p:nvPr/>
        </p:nvSpPr>
        <p:spPr>
          <a:xfrm>
            <a:off x="6883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C3A26ACD-D65D-61C5-CB87-94B7950A6C59}"/>
              </a:ext>
            </a:extLst>
          </p:cNvPr>
          <p:cNvSpPr/>
          <p:nvPr/>
        </p:nvSpPr>
        <p:spPr>
          <a:xfrm>
            <a:off x="8179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BF40163-9272-F805-4191-1F50B70A58DA}"/>
              </a:ext>
            </a:extLst>
          </p:cNvPr>
          <p:cNvSpPr/>
          <p:nvPr/>
        </p:nvSpPr>
        <p:spPr>
          <a:xfrm>
            <a:off x="7207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9E9F311D-41F5-9300-3E19-83299DF75B3E}"/>
              </a:ext>
            </a:extLst>
          </p:cNvPr>
          <p:cNvSpPr/>
          <p:nvPr/>
        </p:nvSpPr>
        <p:spPr>
          <a:xfrm>
            <a:off x="7531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B7C5C5E1-A781-402C-9994-DC63C56788A8}"/>
              </a:ext>
            </a:extLst>
          </p:cNvPr>
          <p:cNvSpPr/>
          <p:nvPr/>
        </p:nvSpPr>
        <p:spPr>
          <a:xfrm>
            <a:off x="7855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69DEC93F-3E1B-FA0D-33A9-A91A23E23263}"/>
              </a:ext>
            </a:extLst>
          </p:cNvPr>
          <p:cNvSpPr/>
          <p:nvPr/>
        </p:nvSpPr>
        <p:spPr>
          <a:xfrm>
            <a:off x="6883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B0EFAFAC-AA5B-EE13-AF68-C975310D8E7A}"/>
              </a:ext>
            </a:extLst>
          </p:cNvPr>
          <p:cNvSpPr/>
          <p:nvPr/>
        </p:nvSpPr>
        <p:spPr>
          <a:xfrm>
            <a:off x="9799754" y="1928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E27448ED-8B6C-ABFA-BDFE-4247E5203180}"/>
              </a:ext>
            </a:extLst>
          </p:cNvPr>
          <p:cNvSpPr/>
          <p:nvPr/>
        </p:nvSpPr>
        <p:spPr>
          <a:xfrm>
            <a:off x="8827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8E804932-BA8D-2202-9995-DDE971C49E6E}"/>
              </a:ext>
            </a:extLst>
          </p:cNvPr>
          <p:cNvSpPr/>
          <p:nvPr/>
        </p:nvSpPr>
        <p:spPr>
          <a:xfrm>
            <a:off x="9151754" y="19293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0937E1AA-5908-675E-8650-687FDDB00C04}"/>
              </a:ext>
            </a:extLst>
          </p:cNvPr>
          <p:cNvSpPr/>
          <p:nvPr/>
        </p:nvSpPr>
        <p:spPr>
          <a:xfrm>
            <a:off x="9475754" y="1929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F975EAB7-91D7-7387-3FC3-C8781331EFF6}"/>
              </a:ext>
            </a:extLst>
          </p:cNvPr>
          <p:cNvSpPr/>
          <p:nvPr/>
        </p:nvSpPr>
        <p:spPr>
          <a:xfrm>
            <a:off x="8503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65C904E3-0CB7-D916-F2DB-55022E9E8180}"/>
              </a:ext>
            </a:extLst>
          </p:cNvPr>
          <p:cNvSpPr/>
          <p:nvPr/>
        </p:nvSpPr>
        <p:spPr>
          <a:xfrm>
            <a:off x="9799754" y="2253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E100737F-29D7-ABBE-133C-65A74BCA8258}"/>
              </a:ext>
            </a:extLst>
          </p:cNvPr>
          <p:cNvSpPr/>
          <p:nvPr/>
        </p:nvSpPr>
        <p:spPr>
          <a:xfrm>
            <a:off x="882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A2324001-636F-C2EE-1243-1A0B941A5A15}"/>
              </a:ext>
            </a:extLst>
          </p:cNvPr>
          <p:cNvSpPr/>
          <p:nvPr/>
        </p:nvSpPr>
        <p:spPr>
          <a:xfrm>
            <a:off x="9151754" y="22517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6E2D0872-45D1-AE57-BA9D-32B62D3FA4E0}"/>
              </a:ext>
            </a:extLst>
          </p:cNvPr>
          <p:cNvSpPr/>
          <p:nvPr/>
        </p:nvSpPr>
        <p:spPr>
          <a:xfrm>
            <a:off x="9475754" y="22515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088BA598-70C2-A257-C120-E449D3C44122}"/>
              </a:ext>
            </a:extLst>
          </p:cNvPr>
          <p:cNvSpPr/>
          <p:nvPr/>
        </p:nvSpPr>
        <p:spPr>
          <a:xfrm>
            <a:off x="8503754" y="22520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C80A8DD8-295E-3A05-8DA8-973E221BA204}"/>
              </a:ext>
            </a:extLst>
          </p:cNvPr>
          <p:cNvSpPr/>
          <p:nvPr/>
        </p:nvSpPr>
        <p:spPr>
          <a:xfrm>
            <a:off x="9799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79BA07AE-FA18-230D-7382-DF57AEFA79B0}"/>
              </a:ext>
            </a:extLst>
          </p:cNvPr>
          <p:cNvSpPr/>
          <p:nvPr/>
        </p:nvSpPr>
        <p:spPr>
          <a:xfrm>
            <a:off x="882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925CED3E-55F0-C1AF-FA94-8DF0FCEE3CD1}"/>
              </a:ext>
            </a:extLst>
          </p:cNvPr>
          <p:cNvSpPr/>
          <p:nvPr/>
        </p:nvSpPr>
        <p:spPr>
          <a:xfrm>
            <a:off x="9151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35F1E486-38E5-4128-45AE-77CFFA544F66}"/>
              </a:ext>
            </a:extLst>
          </p:cNvPr>
          <p:cNvSpPr/>
          <p:nvPr/>
        </p:nvSpPr>
        <p:spPr>
          <a:xfrm>
            <a:off x="9475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89F2547B-7945-E091-0BBA-42543BAD020D}"/>
              </a:ext>
            </a:extLst>
          </p:cNvPr>
          <p:cNvSpPr/>
          <p:nvPr/>
        </p:nvSpPr>
        <p:spPr>
          <a:xfrm>
            <a:off x="850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5D490733-E004-A1A5-8EA2-37F8E01668A1}"/>
              </a:ext>
            </a:extLst>
          </p:cNvPr>
          <p:cNvSpPr/>
          <p:nvPr/>
        </p:nvSpPr>
        <p:spPr>
          <a:xfrm>
            <a:off x="1044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06AD3C09-ACE0-805F-EBCC-48B8E6A21C95}"/>
              </a:ext>
            </a:extLst>
          </p:cNvPr>
          <p:cNvSpPr/>
          <p:nvPr/>
        </p:nvSpPr>
        <p:spPr>
          <a:xfrm>
            <a:off x="1012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D7ABB918-AFBC-B8E9-5055-12D4EB701905}"/>
              </a:ext>
            </a:extLst>
          </p:cNvPr>
          <p:cNvSpPr/>
          <p:nvPr/>
        </p:nvSpPr>
        <p:spPr>
          <a:xfrm>
            <a:off x="1044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393A5D0-00F8-D9E7-2A3B-FAE3FB401FAA}"/>
              </a:ext>
            </a:extLst>
          </p:cNvPr>
          <p:cNvSpPr/>
          <p:nvPr/>
        </p:nvSpPr>
        <p:spPr>
          <a:xfrm>
            <a:off x="10123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83B28AD4-81DA-5C37-2AA5-3B1D65F5FF68}"/>
              </a:ext>
            </a:extLst>
          </p:cNvPr>
          <p:cNvSpPr/>
          <p:nvPr/>
        </p:nvSpPr>
        <p:spPr>
          <a:xfrm>
            <a:off x="1044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493AD385-8F64-3E5B-11F4-93D8DA8BC4EB}"/>
              </a:ext>
            </a:extLst>
          </p:cNvPr>
          <p:cNvSpPr/>
          <p:nvPr/>
        </p:nvSpPr>
        <p:spPr>
          <a:xfrm>
            <a:off x="1012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95EC13FC-D275-85EE-0BE3-AD056B4BB4CC}"/>
              </a:ext>
            </a:extLst>
          </p:cNvPr>
          <p:cNvSpPr/>
          <p:nvPr/>
        </p:nvSpPr>
        <p:spPr>
          <a:xfrm>
            <a:off x="10447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6A1FC9E-6B9B-EC96-B935-151E007D9B0B}"/>
              </a:ext>
            </a:extLst>
          </p:cNvPr>
          <p:cNvSpPr/>
          <p:nvPr/>
        </p:nvSpPr>
        <p:spPr>
          <a:xfrm>
            <a:off x="1012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C954E52-9BCF-2912-E197-926872698FD4}"/>
              </a:ext>
            </a:extLst>
          </p:cNvPr>
          <p:cNvSpPr/>
          <p:nvPr/>
        </p:nvSpPr>
        <p:spPr>
          <a:xfrm>
            <a:off x="10447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19125749-C1A7-0ABC-5B07-9CB1A19B8D3C}"/>
              </a:ext>
            </a:extLst>
          </p:cNvPr>
          <p:cNvSpPr/>
          <p:nvPr/>
        </p:nvSpPr>
        <p:spPr>
          <a:xfrm>
            <a:off x="1012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BC69DFD9-A7AC-1F9C-60D5-EACFD23A1099}"/>
              </a:ext>
            </a:extLst>
          </p:cNvPr>
          <p:cNvSpPr/>
          <p:nvPr/>
        </p:nvSpPr>
        <p:spPr>
          <a:xfrm>
            <a:off x="10447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1D64B722-3519-E8D0-D046-F39F94EFFA83}"/>
              </a:ext>
            </a:extLst>
          </p:cNvPr>
          <p:cNvSpPr/>
          <p:nvPr/>
        </p:nvSpPr>
        <p:spPr>
          <a:xfrm>
            <a:off x="10123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ADB58592-22B2-32F1-A653-92045A2927E6}"/>
              </a:ext>
            </a:extLst>
          </p:cNvPr>
          <p:cNvSpPr/>
          <p:nvPr/>
        </p:nvSpPr>
        <p:spPr>
          <a:xfrm>
            <a:off x="1044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34D5B9C8-7C37-98D2-2056-C907E80CEF62}"/>
              </a:ext>
            </a:extLst>
          </p:cNvPr>
          <p:cNvSpPr/>
          <p:nvPr/>
        </p:nvSpPr>
        <p:spPr>
          <a:xfrm>
            <a:off x="10123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B8805676-D684-8676-0D8A-5E68DA2F7738}"/>
              </a:ext>
            </a:extLst>
          </p:cNvPr>
          <p:cNvSpPr/>
          <p:nvPr/>
        </p:nvSpPr>
        <p:spPr>
          <a:xfrm>
            <a:off x="1044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3851D29D-11D2-1F0C-1F00-A2A11D84D244}"/>
              </a:ext>
            </a:extLst>
          </p:cNvPr>
          <p:cNvSpPr/>
          <p:nvPr/>
        </p:nvSpPr>
        <p:spPr>
          <a:xfrm>
            <a:off x="1012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4D5E39BE-0581-43C3-DD98-56FD972840FB}"/>
              </a:ext>
            </a:extLst>
          </p:cNvPr>
          <p:cNvSpPr/>
          <p:nvPr/>
        </p:nvSpPr>
        <p:spPr>
          <a:xfrm>
            <a:off x="3527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F5C58AFA-BB38-0D6B-2EA8-0E60FCE79891}"/>
              </a:ext>
            </a:extLst>
          </p:cNvPr>
          <p:cNvSpPr/>
          <p:nvPr/>
        </p:nvSpPr>
        <p:spPr>
          <a:xfrm>
            <a:off x="2555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146F6F78-51E2-7842-6F49-D7E069553016}"/>
              </a:ext>
            </a:extLst>
          </p:cNvPr>
          <p:cNvSpPr/>
          <p:nvPr/>
        </p:nvSpPr>
        <p:spPr>
          <a:xfrm>
            <a:off x="2879796" y="363119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9927BA49-6FE7-BDE6-201A-F8FE35A5CF92}"/>
              </a:ext>
            </a:extLst>
          </p:cNvPr>
          <p:cNvSpPr/>
          <p:nvPr/>
        </p:nvSpPr>
        <p:spPr>
          <a:xfrm>
            <a:off x="3203796" y="363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67A1A246-E99B-E0C0-6348-C5E5D82B13A4}"/>
              </a:ext>
            </a:extLst>
          </p:cNvPr>
          <p:cNvSpPr/>
          <p:nvPr/>
        </p:nvSpPr>
        <p:spPr>
          <a:xfrm>
            <a:off x="2231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89EEBB17-9057-01AD-4EAC-A928785E610F}"/>
              </a:ext>
            </a:extLst>
          </p:cNvPr>
          <p:cNvSpPr/>
          <p:nvPr/>
        </p:nvSpPr>
        <p:spPr>
          <a:xfrm>
            <a:off x="3527796" y="395495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AB1983BB-5BC0-DDB0-D7CE-88217AB7852E}"/>
              </a:ext>
            </a:extLst>
          </p:cNvPr>
          <p:cNvSpPr/>
          <p:nvPr/>
        </p:nvSpPr>
        <p:spPr>
          <a:xfrm>
            <a:off x="2555796" y="395386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E0A29F7B-8D08-1749-B363-72F8CA4D04B1}"/>
              </a:ext>
            </a:extLst>
          </p:cNvPr>
          <p:cNvSpPr/>
          <p:nvPr/>
        </p:nvSpPr>
        <p:spPr>
          <a:xfrm>
            <a:off x="2879796" y="395362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AC747B95-134C-2E4F-C333-45FA5DB5781A}"/>
              </a:ext>
            </a:extLst>
          </p:cNvPr>
          <p:cNvSpPr/>
          <p:nvPr/>
        </p:nvSpPr>
        <p:spPr>
          <a:xfrm>
            <a:off x="3203796" y="395338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6A3D6CF3-3E55-1241-62E8-D1C533EDEE44}"/>
              </a:ext>
            </a:extLst>
          </p:cNvPr>
          <p:cNvSpPr/>
          <p:nvPr/>
        </p:nvSpPr>
        <p:spPr>
          <a:xfrm>
            <a:off x="2231796" y="395386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D30228E8-07F1-D1A6-961E-691FC4FA3CDA}"/>
              </a:ext>
            </a:extLst>
          </p:cNvPr>
          <p:cNvSpPr/>
          <p:nvPr/>
        </p:nvSpPr>
        <p:spPr>
          <a:xfrm>
            <a:off x="3527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B49A9ECC-86A1-0E8F-B5A9-110B8E514450}"/>
              </a:ext>
            </a:extLst>
          </p:cNvPr>
          <p:cNvSpPr/>
          <p:nvPr/>
        </p:nvSpPr>
        <p:spPr>
          <a:xfrm>
            <a:off x="2555796" y="4277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74BBDE85-3A9C-A785-1FD2-53C7ADBF16BD}"/>
              </a:ext>
            </a:extLst>
          </p:cNvPr>
          <p:cNvSpPr/>
          <p:nvPr/>
        </p:nvSpPr>
        <p:spPr>
          <a:xfrm>
            <a:off x="2879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DB80E287-DB6A-8A22-FD7F-041EC1EA8C28}"/>
              </a:ext>
            </a:extLst>
          </p:cNvPr>
          <p:cNvSpPr/>
          <p:nvPr/>
        </p:nvSpPr>
        <p:spPr>
          <a:xfrm>
            <a:off x="3203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95C6054A-A356-C7C7-2F55-93D055F89A9C}"/>
              </a:ext>
            </a:extLst>
          </p:cNvPr>
          <p:cNvSpPr/>
          <p:nvPr/>
        </p:nvSpPr>
        <p:spPr>
          <a:xfrm>
            <a:off x="2231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2" name="Rectangle 921">
            <a:extLst>
              <a:ext uri="{FF2B5EF4-FFF2-40B4-BE49-F238E27FC236}">
                <a16:creationId xmlns:a16="http://schemas.microsoft.com/office/drawing/2014/main" id="{A4DD6DA8-F908-79B6-3DB7-6479C989FAAE}"/>
              </a:ext>
            </a:extLst>
          </p:cNvPr>
          <p:cNvSpPr/>
          <p:nvPr/>
        </p:nvSpPr>
        <p:spPr>
          <a:xfrm>
            <a:off x="3527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3" name="Rectangle 922">
            <a:extLst>
              <a:ext uri="{FF2B5EF4-FFF2-40B4-BE49-F238E27FC236}">
                <a16:creationId xmlns:a16="http://schemas.microsoft.com/office/drawing/2014/main" id="{183F9354-7528-CB69-2888-3069A6D8CFC7}"/>
              </a:ext>
            </a:extLst>
          </p:cNvPr>
          <p:cNvSpPr/>
          <p:nvPr/>
        </p:nvSpPr>
        <p:spPr>
          <a:xfrm>
            <a:off x="2555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4" name="Rectangle 923">
            <a:extLst>
              <a:ext uri="{FF2B5EF4-FFF2-40B4-BE49-F238E27FC236}">
                <a16:creationId xmlns:a16="http://schemas.microsoft.com/office/drawing/2014/main" id="{5425DCC6-84B1-136B-E919-97D6346D93EE}"/>
              </a:ext>
            </a:extLst>
          </p:cNvPr>
          <p:cNvSpPr/>
          <p:nvPr/>
        </p:nvSpPr>
        <p:spPr>
          <a:xfrm>
            <a:off x="2879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6063A92D-FEB3-B4EF-EA88-642A482CFACA}"/>
              </a:ext>
            </a:extLst>
          </p:cNvPr>
          <p:cNvSpPr/>
          <p:nvPr/>
        </p:nvSpPr>
        <p:spPr>
          <a:xfrm>
            <a:off x="3203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EC46A25E-B11D-81CF-4729-C088D26F78DF}"/>
              </a:ext>
            </a:extLst>
          </p:cNvPr>
          <p:cNvSpPr/>
          <p:nvPr/>
        </p:nvSpPr>
        <p:spPr>
          <a:xfrm>
            <a:off x="2231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194FFB2B-C6DE-B606-6690-6882E7C4802C}"/>
              </a:ext>
            </a:extLst>
          </p:cNvPr>
          <p:cNvSpPr/>
          <p:nvPr/>
        </p:nvSpPr>
        <p:spPr>
          <a:xfrm>
            <a:off x="3527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56035E06-B149-FD43-7761-542C44D3ACB4}"/>
              </a:ext>
            </a:extLst>
          </p:cNvPr>
          <p:cNvSpPr/>
          <p:nvPr/>
        </p:nvSpPr>
        <p:spPr>
          <a:xfrm>
            <a:off x="2555796" y="4925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F70F51D0-FBFC-DDC3-6D6B-75ADBFF097FB}"/>
              </a:ext>
            </a:extLst>
          </p:cNvPr>
          <p:cNvSpPr/>
          <p:nvPr/>
        </p:nvSpPr>
        <p:spPr>
          <a:xfrm>
            <a:off x="2879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9B070A22-13AA-6FBB-A8F4-8D83F52C917E}"/>
              </a:ext>
            </a:extLst>
          </p:cNvPr>
          <p:cNvSpPr/>
          <p:nvPr/>
        </p:nvSpPr>
        <p:spPr>
          <a:xfrm>
            <a:off x="3203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94379CAA-5CE9-4EAD-7F54-5AA63318C38E}"/>
              </a:ext>
            </a:extLst>
          </p:cNvPr>
          <p:cNvSpPr/>
          <p:nvPr/>
        </p:nvSpPr>
        <p:spPr>
          <a:xfrm>
            <a:off x="2231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AC7B5490-FDAE-2661-14F4-9224C248F70D}"/>
              </a:ext>
            </a:extLst>
          </p:cNvPr>
          <p:cNvSpPr/>
          <p:nvPr/>
        </p:nvSpPr>
        <p:spPr>
          <a:xfrm>
            <a:off x="5147796" y="362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FABBF700-36F6-9FC9-884A-7C4E59AB33CE}"/>
              </a:ext>
            </a:extLst>
          </p:cNvPr>
          <p:cNvSpPr/>
          <p:nvPr/>
        </p:nvSpPr>
        <p:spPr>
          <a:xfrm>
            <a:off x="417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572105BA-DC2A-CDE0-3B67-855D6D507218}"/>
              </a:ext>
            </a:extLst>
          </p:cNvPr>
          <p:cNvSpPr/>
          <p:nvPr/>
        </p:nvSpPr>
        <p:spPr>
          <a:xfrm>
            <a:off x="4499796" y="362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E8D7315B-480E-6897-1AB1-EA6847C8E672}"/>
              </a:ext>
            </a:extLst>
          </p:cNvPr>
          <p:cNvSpPr/>
          <p:nvPr/>
        </p:nvSpPr>
        <p:spPr>
          <a:xfrm>
            <a:off x="4823796" y="362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493EFD99-5F78-E9C1-F444-27E0FFCA9170}"/>
              </a:ext>
            </a:extLst>
          </p:cNvPr>
          <p:cNvSpPr/>
          <p:nvPr/>
        </p:nvSpPr>
        <p:spPr>
          <a:xfrm>
            <a:off x="385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76D5A52A-704D-D2F9-6BB1-EE96748ACE79}"/>
              </a:ext>
            </a:extLst>
          </p:cNvPr>
          <p:cNvSpPr/>
          <p:nvPr/>
        </p:nvSpPr>
        <p:spPr>
          <a:xfrm>
            <a:off x="5147796" y="395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792A84DA-B146-C6DA-E233-E968438C878B}"/>
              </a:ext>
            </a:extLst>
          </p:cNvPr>
          <p:cNvSpPr/>
          <p:nvPr/>
        </p:nvSpPr>
        <p:spPr>
          <a:xfrm>
            <a:off x="417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16B5FD09-AF0C-852A-6C6D-ED80C89DEB76}"/>
              </a:ext>
            </a:extLst>
          </p:cNvPr>
          <p:cNvSpPr/>
          <p:nvPr/>
        </p:nvSpPr>
        <p:spPr>
          <a:xfrm>
            <a:off x="4499796" y="395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05939D75-9C8F-AE68-C5EA-F04DE5573F1B}"/>
              </a:ext>
            </a:extLst>
          </p:cNvPr>
          <p:cNvSpPr/>
          <p:nvPr/>
        </p:nvSpPr>
        <p:spPr>
          <a:xfrm>
            <a:off x="4823796" y="395194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3A1F4285-1835-1340-8624-C44579DF7F0F}"/>
              </a:ext>
            </a:extLst>
          </p:cNvPr>
          <p:cNvSpPr/>
          <p:nvPr/>
        </p:nvSpPr>
        <p:spPr>
          <a:xfrm>
            <a:off x="3851796" y="395242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06BB1D3B-EE25-96E1-A5E2-E09E946B2A17}"/>
              </a:ext>
            </a:extLst>
          </p:cNvPr>
          <p:cNvSpPr/>
          <p:nvPr/>
        </p:nvSpPr>
        <p:spPr>
          <a:xfrm>
            <a:off x="5147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75E54A99-FA8A-F2E0-5842-2F6208A3D036}"/>
              </a:ext>
            </a:extLst>
          </p:cNvPr>
          <p:cNvSpPr/>
          <p:nvPr/>
        </p:nvSpPr>
        <p:spPr>
          <a:xfrm>
            <a:off x="417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9924F289-71F1-76A7-4C5E-CC65F05ABC9D}"/>
              </a:ext>
            </a:extLst>
          </p:cNvPr>
          <p:cNvSpPr/>
          <p:nvPr/>
        </p:nvSpPr>
        <p:spPr>
          <a:xfrm>
            <a:off x="4499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882D971B-15EA-6E69-DB6E-CC00B53CB8F0}"/>
              </a:ext>
            </a:extLst>
          </p:cNvPr>
          <p:cNvSpPr/>
          <p:nvPr/>
        </p:nvSpPr>
        <p:spPr>
          <a:xfrm>
            <a:off x="4823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22DF210A-C8DE-C2FE-7BEB-BE060350E706}"/>
              </a:ext>
            </a:extLst>
          </p:cNvPr>
          <p:cNvSpPr/>
          <p:nvPr/>
        </p:nvSpPr>
        <p:spPr>
          <a:xfrm>
            <a:off x="385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D7D28FCA-2D42-990D-BFD2-ACD74F6C543D}"/>
              </a:ext>
            </a:extLst>
          </p:cNvPr>
          <p:cNvSpPr/>
          <p:nvPr/>
        </p:nvSpPr>
        <p:spPr>
          <a:xfrm>
            <a:off x="5147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C793A6FF-37FF-C234-3DCC-7ABD862219C9}"/>
              </a:ext>
            </a:extLst>
          </p:cNvPr>
          <p:cNvSpPr/>
          <p:nvPr/>
        </p:nvSpPr>
        <p:spPr>
          <a:xfrm>
            <a:off x="4175796" y="4600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FF6788AA-0018-D1A9-756E-C79BAD23B24E}"/>
              </a:ext>
            </a:extLst>
          </p:cNvPr>
          <p:cNvSpPr/>
          <p:nvPr/>
        </p:nvSpPr>
        <p:spPr>
          <a:xfrm>
            <a:off x="4499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BF4963B2-6F48-C9E1-4E80-E5C56F3A50A5}"/>
              </a:ext>
            </a:extLst>
          </p:cNvPr>
          <p:cNvSpPr/>
          <p:nvPr/>
        </p:nvSpPr>
        <p:spPr>
          <a:xfrm>
            <a:off x="4823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000700F7-7DFA-D2EA-1C37-B7FE740381CE}"/>
              </a:ext>
            </a:extLst>
          </p:cNvPr>
          <p:cNvSpPr/>
          <p:nvPr/>
        </p:nvSpPr>
        <p:spPr>
          <a:xfrm>
            <a:off x="385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177838F6-2792-BB16-C39D-6F056610F292}"/>
              </a:ext>
            </a:extLst>
          </p:cNvPr>
          <p:cNvSpPr/>
          <p:nvPr/>
        </p:nvSpPr>
        <p:spPr>
          <a:xfrm>
            <a:off x="5147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7C697994-6039-FEFF-89EF-14D885943C49}"/>
              </a:ext>
            </a:extLst>
          </p:cNvPr>
          <p:cNvSpPr/>
          <p:nvPr/>
        </p:nvSpPr>
        <p:spPr>
          <a:xfrm>
            <a:off x="4175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0D614B1E-CF26-FC4E-D24E-DECE535351A1}"/>
              </a:ext>
            </a:extLst>
          </p:cNvPr>
          <p:cNvSpPr/>
          <p:nvPr/>
        </p:nvSpPr>
        <p:spPr>
          <a:xfrm>
            <a:off x="4499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64874816-ADE2-BEA6-C090-2CB7085CA681}"/>
              </a:ext>
            </a:extLst>
          </p:cNvPr>
          <p:cNvSpPr/>
          <p:nvPr/>
        </p:nvSpPr>
        <p:spPr>
          <a:xfrm>
            <a:off x="4823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1C9C5C6A-0674-E569-B782-8B7798B5842F}"/>
              </a:ext>
            </a:extLst>
          </p:cNvPr>
          <p:cNvSpPr/>
          <p:nvPr/>
        </p:nvSpPr>
        <p:spPr>
          <a:xfrm>
            <a:off x="385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FB1468DF-875A-4856-5411-4575498A6331}"/>
              </a:ext>
            </a:extLst>
          </p:cNvPr>
          <p:cNvSpPr/>
          <p:nvPr/>
        </p:nvSpPr>
        <p:spPr>
          <a:xfrm>
            <a:off x="3527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F47A4524-EF53-B576-4B81-A98AFD44C2B3}"/>
              </a:ext>
            </a:extLst>
          </p:cNvPr>
          <p:cNvSpPr/>
          <p:nvPr/>
        </p:nvSpPr>
        <p:spPr>
          <a:xfrm>
            <a:off x="2555796" y="5249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7FAD7CE7-8092-183B-2ABB-4B827C56FF2E}"/>
              </a:ext>
            </a:extLst>
          </p:cNvPr>
          <p:cNvSpPr/>
          <p:nvPr/>
        </p:nvSpPr>
        <p:spPr>
          <a:xfrm>
            <a:off x="2879796" y="524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5001CFDB-5FD9-FB77-700C-6515800805D4}"/>
              </a:ext>
            </a:extLst>
          </p:cNvPr>
          <p:cNvSpPr/>
          <p:nvPr/>
        </p:nvSpPr>
        <p:spPr>
          <a:xfrm>
            <a:off x="3203796" y="524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CFF399AE-5BC6-B008-D1E9-E9C798FC124E}"/>
              </a:ext>
            </a:extLst>
          </p:cNvPr>
          <p:cNvSpPr/>
          <p:nvPr/>
        </p:nvSpPr>
        <p:spPr>
          <a:xfrm>
            <a:off x="2231796" y="524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082EDC04-EA71-3D5F-55F3-B1DE0692E03F}"/>
              </a:ext>
            </a:extLst>
          </p:cNvPr>
          <p:cNvSpPr/>
          <p:nvPr/>
        </p:nvSpPr>
        <p:spPr>
          <a:xfrm>
            <a:off x="3527796" y="557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2EA755DD-D354-3F55-08F2-7ABC71E0D014}"/>
              </a:ext>
            </a:extLst>
          </p:cNvPr>
          <p:cNvSpPr/>
          <p:nvPr/>
        </p:nvSpPr>
        <p:spPr>
          <a:xfrm>
            <a:off x="2555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E1C35D1D-9A1D-7A8F-24CF-62C27C0DE62B}"/>
              </a:ext>
            </a:extLst>
          </p:cNvPr>
          <p:cNvSpPr/>
          <p:nvPr/>
        </p:nvSpPr>
        <p:spPr>
          <a:xfrm>
            <a:off x="2879796" y="557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41674306-7FF7-D89D-0E5A-AD15318474DF}"/>
              </a:ext>
            </a:extLst>
          </p:cNvPr>
          <p:cNvSpPr/>
          <p:nvPr/>
        </p:nvSpPr>
        <p:spPr>
          <a:xfrm>
            <a:off x="3203796" y="557194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19DAA65A-7677-8508-994B-247C1107ED24}"/>
              </a:ext>
            </a:extLst>
          </p:cNvPr>
          <p:cNvSpPr/>
          <p:nvPr/>
        </p:nvSpPr>
        <p:spPr>
          <a:xfrm>
            <a:off x="2231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A021D5AB-1238-E28C-8F51-D4E4D2B572F3}"/>
              </a:ext>
            </a:extLst>
          </p:cNvPr>
          <p:cNvSpPr/>
          <p:nvPr/>
        </p:nvSpPr>
        <p:spPr>
          <a:xfrm>
            <a:off x="3527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8A184738-F0C2-17E5-AABC-91F1A21C8317}"/>
              </a:ext>
            </a:extLst>
          </p:cNvPr>
          <p:cNvSpPr/>
          <p:nvPr/>
        </p:nvSpPr>
        <p:spPr>
          <a:xfrm>
            <a:off x="2555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7E60066B-52AE-563C-112B-021D43116594}"/>
              </a:ext>
            </a:extLst>
          </p:cNvPr>
          <p:cNvSpPr/>
          <p:nvPr/>
        </p:nvSpPr>
        <p:spPr>
          <a:xfrm>
            <a:off x="2879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289E56E4-8E9D-9713-A11F-B8B3F63849CD}"/>
              </a:ext>
            </a:extLst>
          </p:cNvPr>
          <p:cNvSpPr/>
          <p:nvPr/>
        </p:nvSpPr>
        <p:spPr>
          <a:xfrm>
            <a:off x="3203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4C47E2FA-C8DA-0D01-3AFE-C0166C66EF7D}"/>
              </a:ext>
            </a:extLst>
          </p:cNvPr>
          <p:cNvSpPr/>
          <p:nvPr/>
        </p:nvSpPr>
        <p:spPr>
          <a:xfrm>
            <a:off x="2231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D4B938FC-1269-3CEE-8629-E0BB0A3736CB}"/>
              </a:ext>
            </a:extLst>
          </p:cNvPr>
          <p:cNvSpPr/>
          <p:nvPr/>
        </p:nvSpPr>
        <p:spPr>
          <a:xfrm>
            <a:off x="5147796" y="5247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B08B38D0-3941-CCCD-C562-4A24A1A05055}"/>
              </a:ext>
            </a:extLst>
          </p:cNvPr>
          <p:cNvSpPr/>
          <p:nvPr/>
        </p:nvSpPr>
        <p:spPr>
          <a:xfrm>
            <a:off x="4175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CFA0E863-A34A-988D-5094-803135EE51C8}"/>
              </a:ext>
            </a:extLst>
          </p:cNvPr>
          <p:cNvSpPr/>
          <p:nvPr/>
        </p:nvSpPr>
        <p:spPr>
          <a:xfrm>
            <a:off x="4499796" y="524831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DAB62091-9819-2219-8170-E59A803AF9F6}"/>
              </a:ext>
            </a:extLst>
          </p:cNvPr>
          <p:cNvSpPr/>
          <p:nvPr/>
        </p:nvSpPr>
        <p:spPr>
          <a:xfrm>
            <a:off x="4823796" y="5248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6" name="Rectangle 975">
            <a:extLst>
              <a:ext uri="{FF2B5EF4-FFF2-40B4-BE49-F238E27FC236}">
                <a16:creationId xmlns:a16="http://schemas.microsoft.com/office/drawing/2014/main" id="{2E8CBB5A-A513-E653-A97A-64323B86D7DE}"/>
              </a:ext>
            </a:extLst>
          </p:cNvPr>
          <p:cNvSpPr/>
          <p:nvPr/>
        </p:nvSpPr>
        <p:spPr>
          <a:xfrm>
            <a:off x="3851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7" name="Rectangle 976">
            <a:extLst>
              <a:ext uri="{FF2B5EF4-FFF2-40B4-BE49-F238E27FC236}">
                <a16:creationId xmlns:a16="http://schemas.microsoft.com/office/drawing/2014/main" id="{6F89B49D-1D81-5542-40E6-3302234FC911}"/>
              </a:ext>
            </a:extLst>
          </p:cNvPr>
          <p:cNvSpPr/>
          <p:nvPr/>
        </p:nvSpPr>
        <p:spPr>
          <a:xfrm>
            <a:off x="5147796" y="5572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8" name="Rectangle 977">
            <a:extLst>
              <a:ext uri="{FF2B5EF4-FFF2-40B4-BE49-F238E27FC236}">
                <a16:creationId xmlns:a16="http://schemas.microsoft.com/office/drawing/2014/main" id="{51D10128-FAA4-3A65-8FE6-7FC447092CF5}"/>
              </a:ext>
            </a:extLst>
          </p:cNvPr>
          <p:cNvSpPr/>
          <p:nvPr/>
        </p:nvSpPr>
        <p:spPr>
          <a:xfrm>
            <a:off x="417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129EF613-D3B0-8B81-C1FE-D0E59714AEAD}"/>
              </a:ext>
            </a:extLst>
          </p:cNvPr>
          <p:cNvSpPr/>
          <p:nvPr/>
        </p:nvSpPr>
        <p:spPr>
          <a:xfrm>
            <a:off x="4499796" y="557074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FA836147-947C-1EF3-C463-826473161A92}"/>
              </a:ext>
            </a:extLst>
          </p:cNvPr>
          <p:cNvSpPr/>
          <p:nvPr/>
        </p:nvSpPr>
        <p:spPr>
          <a:xfrm>
            <a:off x="4823796" y="557050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9480C3E8-67A7-95F4-76CB-F7DBD8F83DB6}"/>
              </a:ext>
            </a:extLst>
          </p:cNvPr>
          <p:cNvSpPr/>
          <p:nvPr/>
        </p:nvSpPr>
        <p:spPr>
          <a:xfrm>
            <a:off x="3851796" y="557098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2" name="Rectangle 981">
            <a:extLst>
              <a:ext uri="{FF2B5EF4-FFF2-40B4-BE49-F238E27FC236}">
                <a16:creationId xmlns:a16="http://schemas.microsoft.com/office/drawing/2014/main" id="{CC10D393-8F15-9E2F-5646-06C67FEE515C}"/>
              </a:ext>
            </a:extLst>
          </p:cNvPr>
          <p:cNvSpPr/>
          <p:nvPr/>
        </p:nvSpPr>
        <p:spPr>
          <a:xfrm>
            <a:off x="5147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BBAFAB96-4156-8F3B-C7BA-EC816A6E3ECA}"/>
              </a:ext>
            </a:extLst>
          </p:cNvPr>
          <p:cNvSpPr/>
          <p:nvPr/>
        </p:nvSpPr>
        <p:spPr>
          <a:xfrm>
            <a:off x="417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74F4109C-A38A-9758-18A5-9C2AEB9D9DD6}"/>
              </a:ext>
            </a:extLst>
          </p:cNvPr>
          <p:cNvSpPr/>
          <p:nvPr/>
        </p:nvSpPr>
        <p:spPr>
          <a:xfrm>
            <a:off x="4499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C575A6B-49C2-4D22-BBEF-7B53BA54F8B4}"/>
              </a:ext>
            </a:extLst>
          </p:cNvPr>
          <p:cNvSpPr/>
          <p:nvPr/>
        </p:nvSpPr>
        <p:spPr>
          <a:xfrm>
            <a:off x="4823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E867FAE4-262E-CEAE-F6E5-D193FE9D0BC4}"/>
              </a:ext>
            </a:extLst>
          </p:cNvPr>
          <p:cNvSpPr/>
          <p:nvPr/>
        </p:nvSpPr>
        <p:spPr>
          <a:xfrm>
            <a:off x="385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7" name="Rectangle 986">
            <a:extLst>
              <a:ext uri="{FF2B5EF4-FFF2-40B4-BE49-F238E27FC236}">
                <a16:creationId xmlns:a16="http://schemas.microsoft.com/office/drawing/2014/main" id="{525D171B-1FB8-83EB-63A1-69FCC106E94B}"/>
              </a:ext>
            </a:extLst>
          </p:cNvPr>
          <p:cNvSpPr/>
          <p:nvPr/>
        </p:nvSpPr>
        <p:spPr>
          <a:xfrm>
            <a:off x="579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544CA147-17CB-E0CA-9858-904770B75D18}"/>
              </a:ext>
            </a:extLst>
          </p:cNvPr>
          <p:cNvSpPr/>
          <p:nvPr/>
        </p:nvSpPr>
        <p:spPr>
          <a:xfrm>
            <a:off x="547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C076EAAD-416E-5801-8214-FDBEF7401BF5}"/>
              </a:ext>
            </a:extLst>
          </p:cNvPr>
          <p:cNvSpPr/>
          <p:nvPr/>
        </p:nvSpPr>
        <p:spPr>
          <a:xfrm>
            <a:off x="579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58EC1033-4D3D-C133-2CFF-42C34BA12F1E}"/>
              </a:ext>
            </a:extLst>
          </p:cNvPr>
          <p:cNvSpPr/>
          <p:nvPr/>
        </p:nvSpPr>
        <p:spPr>
          <a:xfrm>
            <a:off x="5471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EF6256BD-72B1-6D16-A9EA-0F7A9B43A06F}"/>
              </a:ext>
            </a:extLst>
          </p:cNvPr>
          <p:cNvSpPr/>
          <p:nvPr/>
        </p:nvSpPr>
        <p:spPr>
          <a:xfrm>
            <a:off x="579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65085945-C0B3-7B96-85B4-34F28A3D2098}"/>
              </a:ext>
            </a:extLst>
          </p:cNvPr>
          <p:cNvSpPr/>
          <p:nvPr/>
        </p:nvSpPr>
        <p:spPr>
          <a:xfrm>
            <a:off x="547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EC4DB148-0BBE-850B-3B98-D99414ACA840}"/>
              </a:ext>
            </a:extLst>
          </p:cNvPr>
          <p:cNvSpPr/>
          <p:nvPr/>
        </p:nvSpPr>
        <p:spPr>
          <a:xfrm>
            <a:off x="5795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35D12C69-8C18-1A6C-F59B-BD77E21858AC}"/>
              </a:ext>
            </a:extLst>
          </p:cNvPr>
          <p:cNvSpPr/>
          <p:nvPr/>
        </p:nvSpPr>
        <p:spPr>
          <a:xfrm>
            <a:off x="547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E97563F0-2FD5-6AA1-7893-D4FEBBFBF752}"/>
              </a:ext>
            </a:extLst>
          </p:cNvPr>
          <p:cNvSpPr/>
          <p:nvPr/>
        </p:nvSpPr>
        <p:spPr>
          <a:xfrm>
            <a:off x="5795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8984F475-F7E8-1259-6AFD-712E83C7AD4D}"/>
              </a:ext>
            </a:extLst>
          </p:cNvPr>
          <p:cNvSpPr/>
          <p:nvPr/>
        </p:nvSpPr>
        <p:spPr>
          <a:xfrm>
            <a:off x="547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6FB8A923-DFBB-7CD6-A547-6A84EE423F44}"/>
              </a:ext>
            </a:extLst>
          </p:cNvPr>
          <p:cNvSpPr/>
          <p:nvPr/>
        </p:nvSpPr>
        <p:spPr>
          <a:xfrm>
            <a:off x="5795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C9478F38-3B4E-F2E2-85BA-A6CA67CB274C}"/>
              </a:ext>
            </a:extLst>
          </p:cNvPr>
          <p:cNvSpPr/>
          <p:nvPr/>
        </p:nvSpPr>
        <p:spPr>
          <a:xfrm>
            <a:off x="5471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47A256F5-7B3B-E967-1450-B339FB76034C}"/>
              </a:ext>
            </a:extLst>
          </p:cNvPr>
          <p:cNvSpPr/>
          <p:nvPr/>
        </p:nvSpPr>
        <p:spPr>
          <a:xfrm>
            <a:off x="579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2AE10BFD-B116-DB68-D618-D40A4398C59C}"/>
              </a:ext>
            </a:extLst>
          </p:cNvPr>
          <p:cNvSpPr/>
          <p:nvPr/>
        </p:nvSpPr>
        <p:spPr>
          <a:xfrm>
            <a:off x="5471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5D031370-AE3A-A98B-2671-38BF1BA1C795}"/>
              </a:ext>
            </a:extLst>
          </p:cNvPr>
          <p:cNvSpPr/>
          <p:nvPr/>
        </p:nvSpPr>
        <p:spPr>
          <a:xfrm>
            <a:off x="579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B5E35887-97F9-CB45-C18F-D46576E8EF52}"/>
              </a:ext>
            </a:extLst>
          </p:cNvPr>
          <p:cNvSpPr/>
          <p:nvPr/>
        </p:nvSpPr>
        <p:spPr>
          <a:xfrm>
            <a:off x="547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3" name="Rectangle 1002">
            <a:extLst>
              <a:ext uri="{FF2B5EF4-FFF2-40B4-BE49-F238E27FC236}">
                <a16:creationId xmlns:a16="http://schemas.microsoft.com/office/drawing/2014/main" id="{5586DDF3-1140-EE6D-790D-C30B8DE6B7BB}"/>
              </a:ext>
            </a:extLst>
          </p:cNvPr>
          <p:cNvSpPr/>
          <p:nvPr/>
        </p:nvSpPr>
        <p:spPr>
          <a:xfrm>
            <a:off x="8192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67BD1350-5745-4081-DA38-7D3A221965A3}"/>
              </a:ext>
            </a:extLst>
          </p:cNvPr>
          <p:cNvSpPr/>
          <p:nvPr/>
        </p:nvSpPr>
        <p:spPr>
          <a:xfrm>
            <a:off x="7220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22880436-9978-C5CD-B590-F7BA2DDC4F78}"/>
              </a:ext>
            </a:extLst>
          </p:cNvPr>
          <p:cNvSpPr/>
          <p:nvPr/>
        </p:nvSpPr>
        <p:spPr>
          <a:xfrm>
            <a:off x="7544454" y="36650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B3797682-E820-8C2A-B6DC-765CB04ABDA5}"/>
              </a:ext>
            </a:extLst>
          </p:cNvPr>
          <p:cNvSpPr/>
          <p:nvPr/>
        </p:nvSpPr>
        <p:spPr>
          <a:xfrm>
            <a:off x="7868454" y="36648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74FB230-8188-CEC7-5450-1C5C7D2DA83E}"/>
              </a:ext>
            </a:extLst>
          </p:cNvPr>
          <p:cNvSpPr/>
          <p:nvPr/>
        </p:nvSpPr>
        <p:spPr>
          <a:xfrm>
            <a:off x="6896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4FB0C87B-2C67-F36C-2B7F-79A90EC0E913}"/>
              </a:ext>
            </a:extLst>
          </p:cNvPr>
          <p:cNvSpPr/>
          <p:nvPr/>
        </p:nvSpPr>
        <p:spPr>
          <a:xfrm>
            <a:off x="8192454" y="39888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41C9238F-BAFD-BE57-3638-B87C2F04DFD4}"/>
              </a:ext>
            </a:extLst>
          </p:cNvPr>
          <p:cNvSpPr/>
          <p:nvPr/>
        </p:nvSpPr>
        <p:spPr>
          <a:xfrm>
            <a:off x="7220454" y="39877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26FF15C5-C6C5-8A01-C3C9-BD001EB68663}"/>
              </a:ext>
            </a:extLst>
          </p:cNvPr>
          <p:cNvSpPr/>
          <p:nvPr/>
        </p:nvSpPr>
        <p:spPr>
          <a:xfrm>
            <a:off x="7544454" y="39874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D2FB57F9-E578-A382-3E88-9A7388D8B4A9}"/>
              </a:ext>
            </a:extLst>
          </p:cNvPr>
          <p:cNvSpPr/>
          <p:nvPr/>
        </p:nvSpPr>
        <p:spPr>
          <a:xfrm>
            <a:off x="7868454" y="39872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DB3DE22D-94B4-45D8-D79E-DD709635CF17}"/>
              </a:ext>
            </a:extLst>
          </p:cNvPr>
          <p:cNvSpPr/>
          <p:nvPr/>
        </p:nvSpPr>
        <p:spPr>
          <a:xfrm>
            <a:off x="6896454" y="39877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6939E565-7D51-8954-F857-4F2988935433}"/>
              </a:ext>
            </a:extLst>
          </p:cNvPr>
          <p:cNvSpPr/>
          <p:nvPr/>
        </p:nvSpPr>
        <p:spPr>
          <a:xfrm>
            <a:off x="8192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10FC7B20-85A0-F463-2598-BD47FD9FC9F8}"/>
              </a:ext>
            </a:extLst>
          </p:cNvPr>
          <p:cNvSpPr/>
          <p:nvPr/>
        </p:nvSpPr>
        <p:spPr>
          <a:xfrm>
            <a:off x="7220454" y="4311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E5518914-11BF-6BFD-BECA-462DD1BE483B}"/>
              </a:ext>
            </a:extLst>
          </p:cNvPr>
          <p:cNvSpPr/>
          <p:nvPr/>
        </p:nvSpPr>
        <p:spPr>
          <a:xfrm>
            <a:off x="7544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E751B26E-03FA-20F9-F7E8-5DA354C6E625}"/>
              </a:ext>
            </a:extLst>
          </p:cNvPr>
          <p:cNvSpPr/>
          <p:nvPr/>
        </p:nvSpPr>
        <p:spPr>
          <a:xfrm>
            <a:off x="7868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9CBA3E7A-0722-010B-7CF6-918E46D5D3AD}"/>
              </a:ext>
            </a:extLst>
          </p:cNvPr>
          <p:cNvSpPr/>
          <p:nvPr/>
        </p:nvSpPr>
        <p:spPr>
          <a:xfrm>
            <a:off x="6896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84E8CFB7-A9AB-8E72-F5B9-C486A17E0A34}"/>
              </a:ext>
            </a:extLst>
          </p:cNvPr>
          <p:cNvSpPr/>
          <p:nvPr/>
        </p:nvSpPr>
        <p:spPr>
          <a:xfrm>
            <a:off x="8192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D7C979FC-16C4-C703-30E2-DA7918DAAEA8}"/>
              </a:ext>
            </a:extLst>
          </p:cNvPr>
          <p:cNvSpPr/>
          <p:nvPr/>
        </p:nvSpPr>
        <p:spPr>
          <a:xfrm>
            <a:off x="7220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7E786FDF-1D4E-ACF5-0D25-7AF33FBD3049}"/>
              </a:ext>
            </a:extLst>
          </p:cNvPr>
          <p:cNvSpPr/>
          <p:nvPr/>
        </p:nvSpPr>
        <p:spPr>
          <a:xfrm>
            <a:off x="7544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1886EC98-6565-7AB9-856B-8978F6FB1207}"/>
              </a:ext>
            </a:extLst>
          </p:cNvPr>
          <p:cNvSpPr/>
          <p:nvPr/>
        </p:nvSpPr>
        <p:spPr>
          <a:xfrm>
            <a:off x="7868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16B285A8-45B3-F488-9F85-974BC7804946}"/>
              </a:ext>
            </a:extLst>
          </p:cNvPr>
          <p:cNvSpPr/>
          <p:nvPr/>
        </p:nvSpPr>
        <p:spPr>
          <a:xfrm>
            <a:off x="6896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46F8C0DD-7AA2-AA18-9274-61782845B706}"/>
              </a:ext>
            </a:extLst>
          </p:cNvPr>
          <p:cNvSpPr/>
          <p:nvPr/>
        </p:nvSpPr>
        <p:spPr>
          <a:xfrm>
            <a:off x="8192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1FEF18B-6FB4-2A3A-5703-2DC53CBBFBC8}"/>
              </a:ext>
            </a:extLst>
          </p:cNvPr>
          <p:cNvSpPr/>
          <p:nvPr/>
        </p:nvSpPr>
        <p:spPr>
          <a:xfrm>
            <a:off x="7220454" y="4959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8E62A53-0413-6A76-8D2A-933CB73E0ED1}"/>
              </a:ext>
            </a:extLst>
          </p:cNvPr>
          <p:cNvSpPr/>
          <p:nvPr/>
        </p:nvSpPr>
        <p:spPr>
          <a:xfrm>
            <a:off x="7544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31E5667-D928-8E7C-9BAB-13BB41FB7364}"/>
              </a:ext>
            </a:extLst>
          </p:cNvPr>
          <p:cNvSpPr/>
          <p:nvPr/>
        </p:nvSpPr>
        <p:spPr>
          <a:xfrm>
            <a:off x="7868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F74250E-2F77-A8A4-0D1D-6D1C7DBE0051}"/>
              </a:ext>
            </a:extLst>
          </p:cNvPr>
          <p:cNvSpPr/>
          <p:nvPr/>
        </p:nvSpPr>
        <p:spPr>
          <a:xfrm>
            <a:off x="6896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EE318D53-6DEF-3D16-9A9B-C7753415F540}"/>
              </a:ext>
            </a:extLst>
          </p:cNvPr>
          <p:cNvSpPr/>
          <p:nvPr/>
        </p:nvSpPr>
        <p:spPr>
          <a:xfrm>
            <a:off x="9812454" y="366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7B2B469-E40E-3581-4469-6D285B7612A9}"/>
              </a:ext>
            </a:extLst>
          </p:cNvPr>
          <p:cNvSpPr/>
          <p:nvPr/>
        </p:nvSpPr>
        <p:spPr>
          <a:xfrm>
            <a:off x="884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6ABDECE-E1DB-8EF8-1472-668FF0009918}"/>
              </a:ext>
            </a:extLst>
          </p:cNvPr>
          <p:cNvSpPr/>
          <p:nvPr/>
        </p:nvSpPr>
        <p:spPr>
          <a:xfrm>
            <a:off x="9164454" y="366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6EAF1DA-AF14-C360-8512-7617A0CC9BCB}"/>
              </a:ext>
            </a:extLst>
          </p:cNvPr>
          <p:cNvSpPr/>
          <p:nvPr/>
        </p:nvSpPr>
        <p:spPr>
          <a:xfrm>
            <a:off x="9488454" y="366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26A1ED2-BC05-2A58-7BA4-836DC0624A34}"/>
              </a:ext>
            </a:extLst>
          </p:cNvPr>
          <p:cNvSpPr/>
          <p:nvPr/>
        </p:nvSpPr>
        <p:spPr>
          <a:xfrm>
            <a:off x="851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6DD876B-152D-B9B5-550B-C1F0C9454510}"/>
              </a:ext>
            </a:extLst>
          </p:cNvPr>
          <p:cNvSpPr/>
          <p:nvPr/>
        </p:nvSpPr>
        <p:spPr>
          <a:xfrm>
            <a:off x="9812454" y="398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08DC820-49A1-6996-1517-66734327FA31}"/>
              </a:ext>
            </a:extLst>
          </p:cNvPr>
          <p:cNvSpPr/>
          <p:nvPr/>
        </p:nvSpPr>
        <p:spPr>
          <a:xfrm>
            <a:off x="884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8C0C6B2-A649-8E18-5273-965BD1B718E8}"/>
              </a:ext>
            </a:extLst>
          </p:cNvPr>
          <p:cNvSpPr/>
          <p:nvPr/>
        </p:nvSpPr>
        <p:spPr>
          <a:xfrm>
            <a:off x="9164454" y="398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A259D82-D420-515A-4D74-BA8F3BA310F3}"/>
              </a:ext>
            </a:extLst>
          </p:cNvPr>
          <p:cNvSpPr/>
          <p:nvPr/>
        </p:nvSpPr>
        <p:spPr>
          <a:xfrm>
            <a:off x="9488454" y="39857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F74A67C-F38E-B1C4-266F-FDEA94810A4B}"/>
              </a:ext>
            </a:extLst>
          </p:cNvPr>
          <p:cNvSpPr/>
          <p:nvPr/>
        </p:nvSpPr>
        <p:spPr>
          <a:xfrm>
            <a:off x="8516454" y="39862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2FE25DA-101D-2B51-8D74-6C56330EAFB8}"/>
              </a:ext>
            </a:extLst>
          </p:cNvPr>
          <p:cNvSpPr/>
          <p:nvPr/>
        </p:nvSpPr>
        <p:spPr>
          <a:xfrm>
            <a:off x="9812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D8FAE54-7F54-BE5C-3963-022576B59F16}"/>
              </a:ext>
            </a:extLst>
          </p:cNvPr>
          <p:cNvSpPr/>
          <p:nvPr/>
        </p:nvSpPr>
        <p:spPr>
          <a:xfrm>
            <a:off x="884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0E1418D-CB33-761D-2486-648AA883A7F3}"/>
              </a:ext>
            </a:extLst>
          </p:cNvPr>
          <p:cNvSpPr/>
          <p:nvPr/>
        </p:nvSpPr>
        <p:spPr>
          <a:xfrm>
            <a:off x="9164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443A79F-6CC2-0B05-8E26-A0674C1A41F9}"/>
              </a:ext>
            </a:extLst>
          </p:cNvPr>
          <p:cNvSpPr/>
          <p:nvPr/>
        </p:nvSpPr>
        <p:spPr>
          <a:xfrm>
            <a:off x="9488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15A05EC-DA33-2320-2954-7D2A0FB8891C}"/>
              </a:ext>
            </a:extLst>
          </p:cNvPr>
          <p:cNvSpPr/>
          <p:nvPr/>
        </p:nvSpPr>
        <p:spPr>
          <a:xfrm>
            <a:off x="851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194D0E8-C4F6-D8AA-AB26-AB845DCB3109}"/>
              </a:ext>
            </a:extLst>
          </p:cNvPr>
          <p:cNvSpPr/>
          <p:nvPr/>
        </p:nvSpPr>
        <p:spPr>
          <a:xfrm>
            <a:off x="9812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CEAFB5B-9B4D-420C-EBF3-F56F68A96CCA}"/>
              </a:ext>
            </a:extLst>
          </p:cNvPr>
          <p:cNvSpPr/>
          <p:nvPr/>
        </p:nvSpPr>
        <p:spPr>
          <a:xfrm>
            <a:off x="8840454" y="4634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80A4282-A60C-344F-E9DB-71DE11DD71F3}"/>
              </a:ext>
            </a:extLst>
          </p:cNvPr>
          <p:cNvSpPr/>
          <p:nvPr/>
        </p:nvSpPr>
        <p:spPr>
          <a:xfrm>
            <a:off x="9164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E3E56DE-EDD2-F443-C8EE-0B1E6F3849A5}"/>
              </a:ext>
            </a:extLst>
          </p:cNvPr>
          <p:cNvSpPr/>
          <p:nvPr/>
        </p:nvSpPr>
        <p:spPr>
          <a:xfrm>
            <a:off x="9488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CB8B676-8CEF-49E5-4518-B484B5302B5C}"/>
              </a:ext>
            </a:extLst>
          </p:cNvPr>
          <p:cNvSpPr/>
          <p:nvPr/>
        </p:nvSpPr>
        <p:spPr>
          <a:xfrm>
            <a:off x="851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678CE37-C559-063F-C1C4-907D344ACC36}"/>
              </a:ext>
            </a:extLst>
          </p:cNvPr>
          <p:cNvSpPr/>
          <p:nvPr/>
        </p:nvSpPr>
        <p:spPr>
          <a:xfrm>
            <a:off x="9812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8C4B10F-2667-DD70-937C-F70DB2A68972}"/>
              </a:ext>
            </a:extLst>
          </p:cNvPr>
          <p:cNvSpPr/>
          <p:nvPr/>
        </p:nvSpPr>
        <p:spPr>
          <a:xfrm>
            <a:off x="8840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BBF87F8-F504-B146-549E-7B1018707DD7}"/>
              </a:ext>
            </a:extLst>
          </p:cNvPr>
          <p:cNvSpPr/>
          <p:nvPr/>
        </p:nvSpPr>
        <p:spPr>
          <a:xfrm>
            <a:off x="9164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96BFB17-1494-D9C8-9FC0-28F1A8878148}"/>
              </a:ext>
            </a:extLst>
          </p:cNvPr>
          <p:cNvSpPr/>
          <p:nvPr/>
        </p:nvSpPr>
        <p:spPr>
          <a:xfrm>
            <a:off x="9488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6AA49EA-F490-082E-3745-865144FAA02E}"/>
              </a:ext>
            </a:extLst>
          </p:cNvPr>
          <p:cNvSpPr/>
          <p:nvPr/>
        </p:nvSpPr>
        <p:spPr>
          <a:xfrm>
            <a:off x="851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5B8DFC9-5FC0-E9EF-6C49-85CA7FD9ED7B}"/>
              </a:ext>
            </a:extLst>
          </p:cNvPr>
          <p:cNvSpPr/>
          <p:nvPr/>
        </p:nvSpPr>
        <p:spPr>
          <a:xfrm>
            <a:off x="8192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4C18315-1442-342A-F9E3-22A67CFA5158}"/>
              </a:ext>
            </a:extLst>
          </p:cNvPr>
          <p:cNvSpPr/>
          <p:nvPr/>
        </p:nvSpPr>
        <p:spPr>
          <a:xfrm>
            <a:off x="7220454" y="5283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3DA73F2-3A08-5C13-545D-87BD3E581CC4}"/>
              </a:ext>
            </a:extLst>
          </p:cNvPr>
          <p:cNvSpPr/>
          <p:nvPr/>
        </p:nvSpPr>
        <p:spPr>
          <a:xfrm>
            <a:off x="7544454" y="528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49BA24CA-F522-AF3C-6601-26D474FEEE9B}"/>
              </a:ext>
            </a:extLst>
          </p:cNvPr>
          <p:cNvSpPr/>
          <p:nvPr/>
        </p:nvSpPr>
        <p:spPr>
          <a:xfrm>
            <a:off x="7868454" y="528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960AAB3-BD69-7D5E-C9D2-400A89028FA6}"/>
              </a:ext>
            </a:extLst>
          </p:cNvPr>
          <p:cNvSpPr/>
          <p:nvPr/>
        </p:nvSpPr>
        <p:spPr>
          <a:xfrm>
            <a:off x="6896454" y="528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9D413D0-3D2C-E075-1AC0-1DAAFB43F03B}"/>
              </a:ext>
            </a:extLst>
          </p:cNvPr>
          <p:cNvSpPr/>
          <p:nvPr/>
        </p:nvSpPr>
        <p:spPr>
          <a:xfrm>
            <a:off x="8192454" y="560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4DEBC18-5234-35EB-8C59-F8EA72F199D6}"/>
              </a:ext>
            </a:extLst>
          </p:cNvPr>
          <p:cNvSpPr/>
          <p:nvPr/>
        </p:nvSpPr>
        <p:spPr>
          <a:xfrm>
            <a:off x="7220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1EC8E1C9-5EC7-5E20-0D4E-B3546B43E1B2}"/>
              </a:ext>
            </a:extLst>
          </p:cNvPr>
          <p:cNvSpPr/>
          <p:nvPr/>
        </p:nvSpPr>
        <p:spPr>
          <a:xfrm>
            <a:off x="7544454" y="560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489DF44-1548-CADB-DD16-992E2E34EFB0}"/>
              </a:ext>
            </a:extLst>
          </p:cNvPr>
          <p:cNvSpPr/>
          <p:nvPr/>
        </p:nvSpPr>
        <p:spPr>
          <a:xfrm>
            <a:off x="7868454" y="56057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8A3F1A4-1944-FC04-5250-74B99FC203A2}"/>
              </a:ext>
            </a:extLst>
          </p:cNvPr>
          <p:cNvSpPr/>
          <p:nvPr/>
        </p:nvSpPr>
        <p:spPr>
          <a:xfrm>
            <a:off x="6896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DA9C0171-70F2-FB8E-309D-0822AD591C36}"/>
              </a:ext>
            </a:extLst>
          </p:cNvPr>
          <p:cNvSpPr/>
          <p:nvPr/>
        </p:nvSpPr>
        <p:spPr>
          <a:xfrm>
            <a:off x="8192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A033617D-00E1-8BFA-E29D-F58A9A46BD17}"/>
              </a:ext>
            </a:extLst>
          </p:cNvPr>
          <p:cNvSpPr/>
          <p:nvPr/>
        </p:nvSpPr>
        <p:spPr>
          <a:xfrm>
            <a:off x="7220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0A9C887E-E207-B102-AB9D-6C97AD73EC84}"/>
              </a:ext>
            </a:extLst>
          </p:cNvPr>
          <p:cNvSpPr/>
          <p:nvPr/>
        </p:nvSpPr>
        <p:spPr>
          <a:xfrm>
            <a:off x="7544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D025C23D-B1EE-831C-7211-13389025B9BD}"/>
              </a:ext>
            </a:extLst>
          </p:cNvPr>
          <p:cNvSpPr/>
          <p:nvPr/>
        </p:nvSpPr>
        <p:spPr>
          <a:xfrm>
            <a:off x="7868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30BD4B73-0361-FB13-28F9-591CC7882B63}"/>
              </a:ext>
            </a:extLst>
          </p:cNvPr>
          <p:cNvSpPr/>
          <p:nvPr/>
        </p:nvSpPr>
        <p:spPr>
          <a:xfrm>
            <a:off x="6896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BB6EC3E-6A31-2357-8137-2CD661EA03E8}"/>
              </a:ext>
            </a:extLst>
          </p:cNvPr>
          <p:cNvSpPr/>
          <p:nvPr/>
        </p:nvSpPr>
        <p:spPr>
          <a:xfrm>
            <a:off x="9812454" y="528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BD680AD8-D13B-4BAC-B483-434B6C8E47E7}"/>
              </a:ext>
            </a:extLst>
          </p:cNvPr>
          <p:cNvSpPr/>
          <p:nvPr/>
        </p:nvSpPr>
        <p:spPr>
          <a:xfrm>
            <a:off x="8840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D40FE930-71AA-3F65-4FD1-CC5FC02E2DFC}"/>
              </a:ext>
            </a:extLst>
          </p:cNvPr>
          <p:cNvSpPr/>
          <p:nvPr/>
        </p:nvSpPr>
        <p:spPr>
          <a:xfrm>
            <a:off x="9164454" y="52821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351AFF31-62A2-237F-1BA8-C93FF6A9CE77}"/>
              </a:ext>
            </a:extLst>
          </p:cNvPr>
          <p:cNvSpPr/>
          <p:nvPr/>
        </p:nvSpPr>
        <p:spPr>
          <a:xfrm>
            <a:off x="9488454" y="5281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A8AA1AD-0196-915D-6985-DBC692C84574}"/>
              </a:ext>
            </a:extLst>
          </p:cNvPr>
          <p:cNvSpPr/>
          <p:nvPr/>
        </p:nvSpPr>
        <p:spPr>
          <a:xfrm>
            <a:off x="8516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4E9B7461-DC56-4927-717E-DFB1DF62CC56}"/>
              </a:ext>
            </a:extLst>
          </p:cNvPr>
          <p:cNvSpPr/>
          <p:nvPr/>
        </p:nvSpPr>
        <p:spPr>
          <a:xfrm>
            <a:off x="9812454" y="5605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81C51F35-B0C6-ED40-C3BE-5FA3D1774FFA}"/>
              </a:ext>
            </a:extLst>
          </p:cNvPr>
          <p:cNvSpPr/>
          <p:nvPr/>
        </p:nvSpPr>
        <p:spPr>
          <a:xfrm>
            <a:off x="884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A56BAF17-C52D-2C9C-DD2A-673973EF209E}"/>
              </a:ext>
            </a:extLst>
          </p:cNvPr>
          <p:cNvSpPr/>
          <p:nvPr/>
        </p:nvSpPr>
        <p:spPr>
          <a:xfrm>
            <a:off x="9164454" y="56045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95879DD-A0A0-C1BF-C533-85A69EC2F9E9}"/>
              </a:ext>
            </a:extLst>
          </p:cNvPr>
          <p:cNvSpPr/>
          <p:nvPr/>
        </p:nvSpPr>
        <p:spPr>
          <a:xfrm>
            <a:off x="9488454" y="56043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F20B3002-42F9-74E4-B9B0-A54B1A8BF09E}"/>
              </a:ext>
            </a:extLst>
          </p:cNvPr>
          <p:cNvSpPr/>
          <p:nvPr/>
        </p:nvSpPr>
        <p:spPr>
          <a:xfrm>
            <a:off x="8516454" y="56048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D5054B0C-5326-D5B4-3874-61CC62A7B567}"/>
              </a:ext>
            </a:extLst>
          </p:cNvPr>
          <p:cNvSpPr/>
          <p:nvPr/>
        </p:nvSpPr>
        <p:spPr>
          <a:xfrm>
            <a:off x="9812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E135596-6A86-373C-41BF-45924919B119}"/>
              </a:ext>
            </a:extLst>
          </p:cNvPr>
          <p:cNvSpPr/>
          <p:nvPr/>
        </p:nvSpPr>
        <p:spPr>
          <a:xfrm>
            <a:off x="884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94EED55C-59DC-35D9-DECE-B2AFEC504F9B}"/>
              </a:ext>
            </a:extLst>
          </p:cNvPr>
          <p:cNvSpPr/>
          <p:nvPr/>
        </p:nvSpPr>
        <p:spPr>
          <a:xfrm>
            <a:off x="9164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04E198B6-88B8-65E2-D266-C295171ACC64}"/>
              </a:ext>
            </a:extLst>
          </p:cNvPr>
          <p:cNvSpPr/>
          <p:nvPr/>
        </p:nvSpPr>
        <p:spPr>
          <a:xfrm>
            <a:off x="9488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1E544722-F801-6CB1-20C5-23E472A5817D}"/>
              </a:ext>
            </a:extLst>
          </p:cNvPr>
          <p:cNvSpPr/>
          <p:nvPr/>
        </p:nvSpPr>
        <p:spPr>
          <a:xfrm>
            <a:off x="851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4DDA1CB-23A8-54B4-8739-784CEA0BAC29}"/>
              </a:ext>
            </a:extLst>
          </p:cNvPr>
          <p:cNvSpPr/>
          <p:nvPr/>
        </p:nvSpPr>
        <p:spPr>
          <a:xfrm>
            <a:off x="1046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973DCA97-DEF0-3FCC-D684-A16682FC9B97}"/>
              </a:ext>
            </a:extLst>
          </p:cNvPr>
          <p:cNvSpPr/>
          <p:nvPr/>
        </p:nvSpPr>
        <p:spPr>
          <a:xfrm>
            <a:off x="1013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9422BF89-D459-78D6-4682-99B52083B8D0}"/>
              </a:ext>
            </a:extLst>
          </p:cNvPr>
          <p:cNvSpPr/>
          <p:nvPr/>
        </p:nvSpPr>
        <p:spPr>
          <a:xfrm>
            <a:off x="1046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A3FB874-C403-2698-5525-5DDFF282D2FE}"/>
              </a:ext>
            </a:extLst>
          </p:cNvPr>
          <p:cNvSpPr/>
          <p:nvPr/>
        </p:nvSpPr>
        <p:spPr>
          <a:xfrm>
            <a:off x="10136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5201F1FD-2898-EB15-8663-B33D739271C3}"/>
              </a:ext>
            </a:extLst>
          </p:cNvPr>
          <p:cNvSpPr/>
          <p:nvPr/>
        </p:nvSpPr>
        <p:spPr>
          <a:xfrm>
            <a:off x="1046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ABA2FA65-C76A-2DE6-FF70-D9886AA61F31}"/>
              </a:ext>
            </a:extLst>
          </p:cNvPr>
          <p:cNvSpPr/>
          <p:nvPr/>
        </p:nvSpPr>
        <p:spPr>
          <a:xfrm>
            <a:off x="1013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00FF8ECC-B443-19CE-6619-407254E6194A}"/>
              </a:ext>
            </a:extLst>
          </p:cNvPr>
          <p:cNvSpPr/>
          <p:nvPr/>
        </p:nvSpPr>
        <p:spPr>
          <a:xfrm>
            <a:off x="10460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9EF8A490-3F53-A982-342F-291078DF3AA6}"/>
              </a:ext>
            </a:extLst>
          </p:cNvPr>
          <p:cNvSpPr/>
          <p:nvPr/>
        </p:nvSpPr>
        <p:spPr>
          <a:xfrm>
            <a:off x="1013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D46E42-22D3-DBCA-465B-9CEDB41357B7}"/>
              </a:ext>
            </a:extLst>
          </p:cNvPr>
          <p:cNvSpPr/>
          <p:nvPr/>
        </p:nvSpPr>
        <p:spPr>
          <a:xfrm>
            <a:off x="10460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BC0034C2-2367-6B13-3824-9B29B4F58727}"/>
              </a:ext>
            </a:extLst>
          </p:cNvPr>
          <p:cNvSpPr/>
          <p:nvPr/>
        </p:nvSpPr>
        <p:spPr>
          <a:xfrm>
            <a:off x="1013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4A50AD3-D504-D140-0311-B5F32A07F517}"/>
              </a:ext>
            </a:extLst>
          </p:cNvPr>
          <p:cNvSpPr/>
          <p:nvPr/>
        </p:nvSpPr>
        <p:spPr>
          <a:xfrm>
            <a:off x="10460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2FB4B71E-020C-EE08-34B7-15313A370A66}"/>
              </a:ext>
            </a:extLst>
          </p:cNvPr>
          <p:cNvSpPr/>
          <p:nvPr/>
        </p:nvSpPr>
        <p:spPr>
          <a:xfrm>
            <a:off x="10136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BD0EF46-544D-6C65-CF93-2AA16A9847F9}"/>
              </a:ext>
            </a:extLst>
          </p:cNvPr>
          <p:cNvSpPr/>
          <p:nvPr/>
        </p:nvSpPr>
        <p:spPr>
          <a:xfrm>
            <a:off x="1046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107383F0-C03D-4CD0-1BB7-0E9921300334}"/>
              </a:ext>
            </a:extLst>
          </p:cNvPr>
          <p:cNvSpPr/>
          <p:nvPr/>
        </p:nvSpPr>
        <p:spPr>
          <a:xfrm>
            <a:off x="10136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EBB62A3F-2558-8366-5916-001F49341A42}"/>
              </a:ext>
            </a:extLst>
          </p:cNvPr>
          <p:cNvSpPr/>
          <p:nvPr/>
        </p:nvSpPr>
        <p:spPr>
          <a:xfrm>
            <a:off x="1046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61CFC586-2356-D186-C766-682299C04246}"/>
              </a:ext>
            </a:extLst>
          </p:cNvPr>
          <p:cNvSpPr/>
          <p:nvPr/>
        </p:nvSpPr>
        <p:spPr>
          <a:xfrm>
            <a:off x="1013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3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FCB9-AF42-71A4-9E62-C35E8FD3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79E4B30C-B17A-97A5-53D3-FFB5833FF167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DILATION / Opération booléenne OU</a:t>
            </a: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D6DE074F-64EF-55C1-C557-F836FE4D80CE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BDEF3F8C-4520-76E4-53C3-7EEE3A5ABD51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C056F01F-C1B1-80A2-11F9-22D349898930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F707EAA2-08CD-EFC9-EB46-CAD7C31B9831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8205B42A-145C-5F5D-59E2-553CE06519EA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CFCD0F8F-9A39-2D2D-5FAB-11187105656D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51C98DF2-30FE-1103-8E29-20C04501EE45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DD7CD4B1-43C2-2CF8-061E-0F3CD78F940C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E3413FA8-E4E6-5FB3-AA36-3DCC0797E0AC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3B61A490-81B6-2C50-07A1-72194C64FDE6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605B4ECD-FF65-4D76-FC6B-8F5342B7F3DD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98A02109-FC50-3333-FA40-A7E38C9B591D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EEC92386-E72B-5690-7167-612600F9183E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BF00ECA4-4785-F26E-D3EC-4BB1FF880F93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5C2D565F-BDA8-3C7B-BCB0-21AB90D8666E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BCC1BF1A-3AC5-4AE2-DBF1-30A20737A521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DA72598C-1670-5E6B-47F1-4E0D5AF7A4B0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E25FDB6-3F3A-9888-A73E-B0EC49185ACC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C60DB4DC-0914-8B39-74D6-19132588EB2F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6EDF827-E7BA-C7B5-6EA8-84FE27D180E5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93D6A49-4E9F-046A-EAF7-3690E45BE594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482304F-E95A-F5F2-49FC-5E9DE3D0DB6F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D565EC0-2E55-E798-F08E-D2F3A62B4D77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9333546-0EA8-03AB-F739-577079B28720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015A35D-5EF1-4256-9ED7-23EB07334A77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F8948A4-9D80-878F-F5D9-AC358929B1DD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5AE2CD5-AA3D-B77A-783A-969F4CCA0E0A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F06DBE9-2844-5CEE-2A59-2C733864F58F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2984F4D-BB8D-E2B9-616E-C92116D26DEA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44B676C-F38B-A6E4-D6A3-5EA5C3F433F1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B63C296-82D3-C806-4A91-9DB87C67D1C7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DEA59F4-94A4-5E5B-5CBB-0B0292CA0892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5E23F3D-731C-9C80-48BA-67A1E420CEE6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D0A737B-A067-5266-C9F5-DEBD6598AAFE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A0E045E-D844-E8EC-DE6F-B566CF406199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CD07D9F-BBA1-CD5E-A498-04564BE812BE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D6D0091-8F16-548E-03B5-439C48C9741F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745C939-7B33-DD37-FE0B-614EA77F368B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51261FA-A6EF-ECC2-C761-219F78E76B29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95E2679-CCEA-6EF1-D1CB-D1B3902D37FB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C012519-4758-141D-5CA6-89450E1F618E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3C98E9C-1914-AB19-80D3-5E9564762E39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4F0B850-7953-207F-3ED0-4ECE05041C07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37FF035-A41E-F115-786B-284766752B16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0EBBBFB-3709-B7E6-DC28-8A09B1B2C9DA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011B34-41C4-0F6A-5C8C-645CB200C0A0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9E421E35-125F-5EC2-3A0C-856DF3A77F43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BF1D7BFB-A74E-86C8-4F54-14495AD09423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1A7AA25D-8760-4E60-60DE-3062914C7C58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5650239-0ED0-83B5-986E-6FEFC33603B8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EF15DCB7-2352-38EE-A7A5-5737F992EB74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6E0E75AA-ABD2-6ED7-DE0A-74103DA60029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0C14E9CF-A33B-562D-9438-AC2F15360DF7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8804B0C0-A653-0E77-31A5-0C48C758A871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E4CDB95A-1E72-8D72-42F8-C2D2DBA6E364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338A853B-962C-FC59-C829-A00100C13334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A595AA1A-A000-7FCE-80AD-E1B482EC3228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15E2FCDB-FED3-5930-F32B-21639B8767A5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FAA46E62-F0DB-06C6-B9B6-9F0A6B57E8A9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4C9FB8D1-79D1-C781-1235-C463B5EF3D01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A164BA78-0C59-7C8B-2E65-0119588C1214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652276E6-4695-94D7-FE1D-B5545D6207B7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54234B2-1D1B-E1CB-5071-DBBC119D1786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315C8E9F-89B7-1632-2392-6B2B03DC1DA7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2A334190-9758-1A9D-E3FE-C3695E2CBB37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95EA68DC-7CD3-8AD8-1B01-E3FA01020C4C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C2382B3-38BD-3135-2735-0FF786CC6FFC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E5BE2261-9A64-F5F0-E2F7-54A0079F3BCF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125A3325-A089-6B16-5D87-1F4D98911ED6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406A63A5-B8E1-8AF7-6F0F-8CC3B6FFFFF9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32BB04F5-12C6-5EF2-3DD3-2421A535E828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BAD4C237-8DC3-6891-F00C-B9CFCFF35C2E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C757E025-77BC-697A-251C-D4490ABD6232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A541E182-92E1-6BC6-9D9A-E4537FE7F125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FAF52307-FD33-1440-DEB2-ADA43685A923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701DB06F-AD73-041F-C102-CCA9D9D7FC2C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A046985A-7670-F3B3-1AB0-1D85C60C6A23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CDEC9FD5-1938-07FF-90F7-BB4FF7818C30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EA55416E-D8AA-4C0F-9E61-04EF0F189268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7F35F4BF-91E4-65D1-80A0-B0F20AC4EC2B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64E5C9BA-523E-8EC0-5CAC-B8C4AA13D199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47E230FB-B603-94BA-2882-47E124353FFE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26026A8-EB59-2CEC-305B-92ABD3311DD9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8B62688A-5878-8E2D-E434-C05462374F2D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F09A63A7-E232-FD62-43AA-26EA25C6B4EC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92F7A08D-4436-C34C-522A-7A748FBF2DD5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82DF768-567D-7398-2FEE-6CB07E1025F8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2FF76216-9C7D-3FA7-A2BE-BD2FDA8F6B6F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631C5DB1-1B76-726B-C653-23E52C436476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2A9551D5-98CA-A442-6E1D-FBC735A1B905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BE3CED61-A5A2-C224-8580-F7C43F2319B5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8F2AC9C5-7893-CC38-06C8-270AA199CE75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71AFED51-D6F3-3A8E-1DD3-4F062844E371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BBD6DD18-C16C-B9ED-8EE5-06D13D2BBBF2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D865B812-8C62-D847-FB16-29717DD7B27B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8537AA6F-66FA-546C-D328-0A2F5147C0CE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53D998A-C682-B15A-463E-544F5640DF93}"/>
              </a:ext>
            </a:extLst>
          </p:cNvPr>
          <p:cNvSpPr/>
          <p:nvPr/>
        </p:nvSpPr>
        <p:spPr>
          <a:xfrm>
            <a:off x="8179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13461A3-DF05-DDE1-F65A-83F9D15722B8}"/>
              </a:ext>
            </a:extLst>
          </p:cNvPr>
          <p:cNvSpPr/>
          <p:nvPr/>
        </p:nvSpPr>
        <p:spPr>
          <a:xfrm>
            <a:off x="7207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1302695A-CBB5-A583-E699-723A201ECE1E}"/>
              </a:ext>
            </a:extLst>
          </p:cNvPr>
          <p:cNvSpPr/>
          <p:nvPr/>
        </p:nvSpPr>
        <p:spPr>
          <a:xfrm>
            <a:off x="7531754" y="3122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ABD6A98-E416-8CCB-CBF6-975C7AB0B2F8}"/>
              </a:ext>
            </a:extLst>
          </p:cNvPr>
          <p:cNvSpPr/>
          <p:nvPr/>
        </p:nvSpPr>
        <p:spPr>
          <a:xfrm>
            <a:off x="7855754" y="3120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038F8FB-4953-F668-1B0C-6884FC82338C}"/>
              </a:ext>
            </a:extLst>
          </p:cNvPr>
          <p:cNvSpPr/>
          <p:nvPr/>
        </p:nvSpPr>
        <p:spPr>
          <a:xfrm>
            <a:off x="6883754" y="3124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699C6523-0D48-98A4-0FFB-B68BE696B5C0}"/>
              </a:ext>
            </a:extLst>
          </p:cNvPr>
          <p:cNvSpPr/>
          <p:nvPr/>
        </p:nvSpPr>
        <p:spPr>
          <a:xfrm>
            <a:off x="8179754" y="6360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37FBB13-E94C-6E34-1FDC-4DBC050926F7}"/>
              </a:ext>
            </a:extLst>
          </p:cNvPr>
          <p:cNvSpPr/>
          <p:nvPr/>
        </p:nvSpPr>
        <p:spPr>
          <a:xfrm>
            <a:off x="7207754" y="6349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76DB032-AC2C-10E9-6A67-62D5283C1EB2}"/>
              </a:ext>
            </a:extLst>
          </p:cNvPr>
          <p:cNvSpPr/>
          <p:nvPr/>
        </p:nvSpPr>
        <p:spPr>
          <a:xfrm>
            <a:off x="7531754" y="6346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475EBA25-B19D-029D-ED8A-8FA4A7687328}"/>
              </a:ext>
            </a:extLst>
          </p:cNvPr>
          <p:cNvSpPr/>
          <p:nvPr/>
        </p:nvSpPr>
        <p:spPr>
          <a:xfrm>
            <a:off x="7855754" y="6344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79DA844-3856-7E50-D39B-999A741B5646}"/>
              </a:ext>
            </a:extLst>
          </p:cNvPr>
          <p:cNvSpPr/>
          <p:nvPr/>
        </p:nvSpPr>
        <p:spPr>
          <a:xfrm>
            <a:off x="6883754" y="6349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00B3384-51F3-E5D1-9FF5-F128440F60D5}"/>
              </a:ext>
            </a:extLst>
          </p:cNvPr>
          <p:cNvSpPr/>
          <p:nvPr/>
        </p:nvSpPr>
        <p:spPr>
          <a:xfrm>
            <a:off x="8179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36DB1755-EA6A-C43C-ED3A-62087C295EA9}"/>
              </a:ext>
            </a:extLst>
          </p:cNvPr>
          <p:cNvSpPr/>
          <p:nvPr/>
        </p:nvSpPr>
        <p:spPr>
          <a:xfrm>
            <a:off x="7207754" y="959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06D43DC0-FDDF-BE6F-9835-EFE0692A3D9F}"/>
              </a:ext>
            </a:extLst>
          </p:cNvPr>
          <p:cNvSpPr/>
          <p:nvPr/>
        </p:nvSpPr>
        <p:spPr>
          <a:xfrm>
            <a:off x="7531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C763AA05-C4EE-7B6F-2264-6F90805E8ED5}"/>
              </a:ext>
            </a:extLst>
          </p:cNvPr>
          <p:cNvSpPr/>
          <p:nvPr/>
        </p:nvSpPr>
        <p:spPr>
          <a:xfrm>
            <a:off x="7855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D2EDF56-89BA-B253-B784-C8AE548CA058}"/>
              </a:ext>
            </a:extLst>
          </p:cNvPr>
          <p:cNvSpPr/>
          <p:nvPr/>
        </p:nvSpPr>
        <p:spPr>
          <a:xfrm>
            <a:off x="6883754" y="959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E4E1226-F77F-76AB-F131-D6D27D416405}"/>
              </a:ext>
            </a:extLst>
          </p:cNvPr>
          <p:cNvSpPr/>
          <p:nvPr/>
        </p:nvSpPr>
        <p:spPr>
          <a:xfrm>
            <a:off x="8179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55FFC45-2917-8843-0555-BD1C20610353}"/>
              </a:ext>
            </a:extLst>
          </p:cNvPr>
          <p:cNvSpPr/>
          <p:nvPr/>
        </p:nvSpPr>
        <p:spPr>
          <a:xfrm>
            <a:off x="7207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2F8B9A0A-DD35-C69E-3C74-35D12E003C37}"/>
              </a:ext>
            </a:extLst>
          </p:cNvPr>
          <p:cNvSpPr/>
          <p:nvPr/>
        </p:nvSpPr>
        <p:spPr>
          <a:xfrm>
            <a:off x="7531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0CC5680-E196-A8C7-2239-E29D075A3AA8}"/>
              </a:ext>
            </a:extLst>
          </p:cNvPr>
          <p:cNvSpPr/>
          <p:nvPr/>
        </p:nvSpPr>
        <p:spPr>
          <a:xfrm>
            <a:off x="7855754" y="1283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4A105D9-4B26-DDC4-0B38-70BB40125084}"/>
              </a:ext>
            </a:extLst>
          </p:cNvPr>
          <p:cNvSpPr/>
          <p:nvPr/>
        </p:nvSpPr>
        <p:spPr>
          <a:xfrm>
            <a:off x="6883754" y="1283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6F12919-B4A7-1583-A98C-A57D90BC1658}"/>
              </a:ext>
            </a:extLst>
          </p:cNvPr>
          <p:cNvSpPr/>
          <p:nvPr/>
        </p:nvSpPr>
        <p:spPr>
          <a:xfrm>
            <a:off x="8179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4A08D868-A7BD-CD94-C2AD-1DB1F1A042CD}"/>
              </a:ext>
            </a:extLst>
          </p:cNvPr>
          <p:cNvSpPr/>
          <p:nvPr/>
        </p:nvSpPr>
        <p:spPr>
          <a:xfrm>
            <a:off x="7207754" y="1607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DD43A93F-91CC-97C5-5354-9996E4D8B59C}"/>
              </a:ext>
            </a:extLst>
          </p:cNvPr>
          <p:cNvSpPr/>
          <p:nvPr/>
        </p:nvSpPr>
        <p:spPr>
          <a:xfrm>
            <a:off x="7531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53F4C27-1A72-4E8B-0F18-FBB00CAC93F4}"/>
              </a:ext>
            </a:extLst>
          </p:cNvPr>
          <p:cNvSpPr/>
          <p:nvPr/>
        </p:nvSpPr>
        <p:spPr>
          <a:xfrm>
            <a:off x="7855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5A3234BC-ED2A-150A-290E-DA3ECA80F616}"/>
              </a:ext>
            </a:extLst>
          </p:cNvPr>
          <p:cNvSpPr/>
          <p:nvPr/>
        </p:nvSpPr>
        <p:spPr>
          <a:xfrm>
            <a:off x="6883754" y="1607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FE9F2FC-E1AE-1EFF-DB4A-A0668FA7072F}"/>
              </a:ext>
            </a:extLst>
          </p:cNvPr>
          <p:cNvSpPr/>
          <p:nvPr/>
        </p:nvSpPr>
        <p:spPr>
          <a:xfrm>
            <a:off x="9799754" y="30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3334347-8DB4-00E6-A2BD-F7A81A5DBD1C}"/>
              </a:ext>
            </a:extLst>
          </p:cNvPr>
          <p:cNvSpPr/>
          <p:nvPr/>
        </p:nvSpPr>
        <p:spPr>
          <a:xfrm>
            <a:off x="882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5FDCA2D2-651C-763E-D044-EC99DB609562}"/>
              </a:ext>
            </a:extLst>
          </p:cNvPr>
          <p:cNvSpPr/>
          <p:nvPr/>
        </p:nvSpPr>
        <p:spPr>
          <a:xfrm>
            <a:off x="9151754" y="31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45CCE982-CB18-9A0C-81E2-E45E4059E38E}"/>
              </a:ext>
            </a:extLst>
          </p:cNvPr>
          <p:cNvSpPr/>
          <p:nvPr/>
        </p:nvSpPr>
        <p:spPr>
          <a:xfrm>
            <a:off x="9475754" y="31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1F8F6A8E-F1EB-1E2C-879A-E77499D33173}"/>
              </a:ext>
            </a:extLst>
          </p:cNvPr>
          <p:cNvSpPr/>
          <p:nvPr/>
        </p:nvSpPr>
        <p:spPr>
          <a:xfrm>
            <a:off x="850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98E9E37-7B9C-C79C-D5C0-E6CD44D793F1}"/>
              </a:ext>
            </a:extLst>
          </p:cNvPr>
          <p:cNvSpPr/>
          <p:nvPr/>
        </p:nvSpPr>
        <p:spPr>
          <a:xfrm>
            <a:off x="9799754" y="63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ADA97C2-8B02-EBE0-F90D-3610E027E190}"/>
              </a:ext>
            </a:extLst>
          </p:cNvPr>
          <p:cNvSpPr/>
          <p:nvPr/>
        </p:nvSpPr>
        <p:spPr>
          <a:xfrm>
            <a:off x="882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B310F0A-24D9-4EDB-DDCF-E602E2E63C69}"/>
              </a:ext>
            </a:extLst>
          </p:cNvPr>
          <p:cNvSpPr/>
          <p:nvPr/>
        </p:nvSpPr>
        <p:spPr>
          <a:xfrm>
            <a:off x="9151754" y="63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4F83F197-ADAD-C8FD-F39A-3DA720226492}"/>
              </a:ext>
            </a:extLst>
          </p:cNvPr>
          <p:cNvSpPr/>
          <p:nvPr/>
        </p:nvSpPr>
        <p:spPr>
          <a:xfrm>
            <a:off x="9475754" y="6329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AF3FC7D5-E52A-437D-039B-37DAAF228A02}"/>
              </a:ext>
            </a:extLst>
          </p:cNvPr>
          <p:cNvSpPr/>
          <p:nvPr/>
        </p:nvSpPr>
        <p:spPr>
          <a:xfrm>
            <a:off x="8503754" y="6334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6A33F51-D652-6372-73D7-C1EE417745E0}"/>
              </a:ext>
            </a:extLst>
          </p:cNvPr>
          <p:cNvSpPr/>
          <p:nvPr/>
        </p:nvSpPr>
        <p:spPr>
          <a:xfrm>
            <a:off x="9799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A50734A-BA08-64DD-D87C-210171047836}"/>
              </a:ext>
            </a:extLst>
          </p:cNvPr>
          <p:cNvSpPr/>
          <p:nvPr/>
        </p:nvSpPr>
        <p:spPr>
          <a:xfrm>
            <a:off x="882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48AB4DF8-F7A2-7D57-6774-96D1ABCFB338}"/>
              </a:ext>
            </a:extLst>
          </p:cNvPr>
          <p:cNvSpPr/>
          <p:nvPr/>
        </p:nvSpPr>
        <p:spPr>
          <a:xfrm>
            <a:off x="9151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BB90BC0D-1172-81ED-36DF-38636439270E}"/>
              </a:ext>
            </a:extLst>
          </p:cNvPr>
          <p:cNvSpPr/>
          <p:nvPr/>
        </p:nvSpPr>
        <p:spPr>
          <a:xfrm>
            <a:off x="9475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D904141-EACB-99B7-2B09-9F86D46E44E3}"/>
              </a:ext>
            </a:extLst>
          </p:cNvPr>
          <p:cNvSpPr/>
          <p:nvPr/>
        </p:nvSpPr>
        <p:spPr>
          <a:xfrm>
            <a:off x="850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176EF-44D9-E3D2-FC4F-4EEA80E0F05D}"/>
              </a:ext>
            </a:extLst>
          </p:cNvPr>
          <p:cNvSpPr/>
          <p:nvPr/>
        </p:nvSpPr>
        <p:spPr>
          <a:xfrm>
            <a:off x="9799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69072118-BFA0-FB73-FCC1-F5AEED65FF1F}"/>
              </a:ext>
            </a:extLst>
          </p:cNvPr>
          <p:cNvSpPr/>
          <p:nvPr/>
        </p:nvSpPr>
        <p:spPr>
          <a:xfrm>
            <a:off x="8827754" y="1281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F118D62-8409-4413-43C8-4750BA16064E}"/>
              </a:ext>
            </a:extLst>
          </p:cNvPr>
          <p:cNvSpPr/>
          <p:nvPr/>
        </p:nvSpPr>
        <p:spPr>
          <a:xfrm>
            <a:off x="9151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100BA1E8-7E1D-6B05-1C4B-136BC214EFFA}"/>
              </a:ext>
            </a:extLst>
          </p:cNvPr>
          <p:cNvSpPr/>
          <p:nvPr/>
        </p:nvSpPr>
        <p:spPr>
          <a:xfrm>
            <a:off x="9475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9B4DA818-47A4-9330-8666-A2C3E3F0BF52}"/>
              </a:ext>
            </a:extLst>
          </p:cNvPr>
          <p:cNvSpPr/>
          <p:nvPr/>
        </p:nvSpPr>
        <p:spPr>
          <a:xfrm>
            <a:off x="850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A7DF69E9-BF1A-C673-F47E-A1429BA76B08}"/>
              </a:ext>
            </a:extLst>
          </p:cNvPr>
          <p:cNvSpPr/>
          <p:nvPr/>
        </p:nvSpPr>
        <p:spPr>
          <a:xfrm>
            <a:off x="9799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212EE2E5-2BAE-E0B8-2642-C863FF114CBD}"/>
              </a:ext>
            </a:extLst>
          </p:cNvPr>
          <p:cNvSpPr/>
          <p:nvPr/>
        </p:nvSpPr>
        <p:spPr>
          <a:xfrm>
            <a:off x="8827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42F6306B-B293-A7D4-3B53-EAF6B9ED1ED4}"/>
              </a:ext>
            </a:extLst>
          </p:cNvPr>
          <p:cNvSpPr/>
          <p:nvPr/>
        </p:nvSpPr>
        <p:spPr>
          <a:xfrm>
            <a:off x="9151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7C2432B0-9748-FE94-1967-E2015DFF85BF}"/>
              </a:ext>
            </a:extLst>
          </p:cNvPr>
          <p:cNvSpPr/>
          <p:nvPr/>
        </p:nvSpPr>
        <p:spPr>
          <a:xfrm>
            <a:off x="9475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0C0E71B5-B20E-9984-D7F5-1C67BB8184C6}"/>
              </a:ext>
            </a:extLst>
          </p:cNvPr>
          <p:cNvSpPr/>
          <p:nvPr/>
        </p:nvSpPr>
        <p:spPr>
          <a:xfrm>
            <a:off x="850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F0789467-AE0B-1B9A-5F9C-AA1E2A9DA268}"/>
              </a:ext>
            </a:extLst>
          </p:cNvPr>
          <p:cNvSpPr/>
          <p:nvPr/>
        </p:nvSpPr>
        <p:spPr>
          <a:xfrm>
            <a:off x="8179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3E8013FF-1A90-4340-E690-DB592B879DF7}"/>
              </a:ext>
            </a:extLst>
          </p:cNvPr>
          <p:cNvSpPr/>
          <p:nvPr/>
        </p:nvSpPr>
        <p:spPr>
          <a:xfrm>
            <a:off x="7207754" y="19310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785EE91B-79DD-79EB-FE07-42D612FEEA48}"/>
              </a:ext>
            </a:extLst>
          </p:cNvPr>
          <p:cNvSpPr/>
          <p:nvPr/>
        </p:nvSpPr>
        <p:spPr>
          <a:xfrm>
            <a:off x="7531754" y="19308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19D08F63-2E2A-2CD9-474B-6C0CC7D078E5}"/>
              </a:ext>
            </a:extLst>
          </p:cNvPr>
          <p:cNvSpPr/>
          <p:nvPr/>
        </p:nvSpPr>
        <p:spPr>
          <a:xfrm>
            <a:off x="7855754" y="1930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05C5E20E-A9C4-9595-74D5-B5EFBF439A1D}"/>
              </a:ext>
            </a:extLst>
          </p:cNvPr>
          <p:cNvSpPr/>
          <p:nvPr/>
        </p:nvSpPr>
        <p:spPr>
          <a:xfrm>
            <a:off x="6883754" y="193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E77A2A41-0186-45C1-7263-0BFA40A9D391}"/>
              </a:ext>
            </a:extLst>
          </p:cNvPr>
          <p:cNvSpPr/>
          <p:nvPr/>
        </p:nvSpPr>
        <p:spPr>
          <a:xfrm>
            <a:off x="8179754" y="22545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436FD225-B8DC-99A6-256D-F8A03013AFDF}"/>
              </a:ext>
            </a:extLst>
          </p:cNvPr>
          <p:cNvSpPr/>
          <p:nvPr/>
        </p:nvSpPr>
        <p:spPr>
          <a:xfrm>
            <a:off x="7207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58D0361E-C906-BAF9-62E5-D367047D7464}"/>
              </a:ext>
            </a:extLst>
          </p:cNvPr>
          <p:cNvSpPr/>
          <p:nvPr/>
        </p:nvSpPr>
        <p:spPr>
          <a:xfrm>
            <a:off x="7531754" y="22532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028898A6-D0D1-8FFD-DB6F-0B0AD6E1F13F}"/>
              </a:ext>
            </a:extLst>
          </p:cNvPr>
          <p:cNvSpPr/>
          <p:nvPr/>
        </p:nvSpPr>
        <p:spPr>
          <a:xfrm>
            <a:off x="7855754" y="22529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472123D7-F274-53EC-46B3-279411A8FFD1}"/>
              </a:ext>
            </a:extLst>
          </p:cNvPr>
          <p:cNvSpPr/>
          <p:nvPr/>
        </p:nvSpPr>
        <p:spPr>
          <a:xfrm>
            <a:off x="6883754" y="225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341C0CD5-23AE-86AB-F388-F73D69591371}"/>
              </a:ext>
            </a:extLst>
          </p:cNvPr>
          <p:cNvSpPr/>
          <p:nvPr/>
        </p:nvSpPr>
        <p:spPr>
          <a:xfrm>
            <a:off x="8179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03982FBE-D650-2533-5F98-035433D6B6FC}"/>
              </a:ext>
            </a:extLst>
          </p:cNvPr>
          <p:cNvSpPr/>
          <p:nvPr/>
        </p:nvSpPr>
        <p:spPr>
          <a:xfrm>
            <a:off x="7207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929964E4-55CC-2A3E-6882-B3FB837956B8}"/>
              </a:ext>
            </a:extLst>
          </p:cNvPr>
          <p:cNvSpPr/>
          <p:nvPr/>
        </p:nvSpPr>
        <p:spPr>
          <a:xfrm>
            <a:off x="7531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DD97E717-8D0D-E443-5B66-F490F6B99A81}"/>
              </a:ext>
            </a:extLst>
          </p:cNvPr>
          <p:cNvSpPr/>
          <p:nvPr/>
        </p:nvSpPr>
        <p:spPr>
          <a:xfrm>
            <a:off x="7855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C8A2C630-84C2-32B7-6B01-AD5ABD969356}"/>
              </a:ext>
            </a:extLst>
          </p:cNvPr>
          <p:cNvSpPr/>
          <p:nvPr/>
        </p:nvSpPr>
        <p:spPr>
          <a:xfrm>
            <a:off x="6883754" y="257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D75F3A42-AE34-90F5-9F8A-65FF0C8C6033}"/>
              </a:ext>
            </a:extLst>
          </p:cNvPr>
          <p:cNvSpPr/>
          <p:nvPr/>
        </p:nvSpPr>
        <p:spPr>
          <a:xfrm>
            <a:off x="9799754" y="1928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7D0C813D-3961-A749-DA69-F9852768F264}"/>
              </a:ext>
            </a:extLst>
          </p:cNvPr>
          <p:cNvSpPr/>
          <p:nvPr/>
        </p:nvSpPr>
        <p:spPr>
          <a:xfrm>
            <a:off x="8827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9032F121-5512-F2A5-AE9F-9A1C0BBD8DAF}"/>
              </a:ext>
            </a:extLst>
          </p:cNvPr>
          <p:cNvSpPr/>
          <p:nvPr/>
        </p:nvSpPr>
        <p:spPr>
          <a:xfrm>
            <a:off x="9151754" y="19293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3F8E48A1-CC06-8CCF-060F-491D41392EFD}"/>
              </a:ext>
            </a:extLst>
          </p:cNvPr>
          <p:cNvSpPr/>
          <p:nvPr/>
        </p:nvSpPr>
        <p:spPr>
          <a:xfrm>
            <a:off x="9475754" y="1929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356DCE7C-EA7F-65DD-A45F-7C322E0DE46E}"/>
              </a:ext>
            </a:extLst>
          </p:cNvPr>
          <p:cNvSpPr/>
          <p:nvPr/>
        </p:nvSpPr>
        <p:spPr>
          <a:xfrm>
            <a:off x="8503754" y="1929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B1148776-9BAF-9A4F-48F3-8BE06868478C}"/>
              </a:ext>
            </a:extLst>
          </p:cNvPr>
          <p:cNvSpPr/>
          <p:nvPr/>
        </p:nvSpPr>
        <p:spPr>
          <a:xfrm>
            <a:off x="9799754" y="22531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C410F6E2-E35A-1451-E12A-86CFDF6F7CF2}"/>
              </a:ext>
            </a:extLst>
          </p:cNvPr>
          <p:cNvSpPr/>
          <p:nvPr/>
        </p:nvSpPr>
        <p:spPr>
          <a:xfrm>
            <a:off x="882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47620150-F0F8-1D5A-A3DE-2B497C8AC156}"/>
              </a:ext>
            </a:extLst>
          </p:cNvPr>
          <p:cNvSpPr/>
          <p:nvPr/>
        </p:nvSpPr>
        <p:spPr>
          <a:xfrm>
            <a:off x="9151754" y="22517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21076E5F-D0EA-3A60-283A-2D5BAF220F7A}"/>
              </a:ext>
            </a:extLst>
          </p:cNvPr>
          <p:cNvSpPr/>
          <p:nvPr/>
        </p:nvSpPr>
        <p:spPr>
          <a:xfrm>
            <a:off x="9475754" y="22515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47D13F93-0ECA-48B6-4AC9-03DBEBF66F67}"/>
              </a:ext>
            </a:extLst>
          </p:cNvPr>
          <p:cNvSpPr/>
          <p:nvPr/>
        </p:nvSpPr>
        <p:spPr>
          <a:xfrm>
            <a:off x="8503754" y="22520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4F58FC02-100A-88BF-EB35-6E2D4CEC43BA}"/>
              </a:ext>
            </a:extLst>
          </p:cNvPr>
          <p:cNvSpPr/>
          <p:nvPr/>
        </p:nvSpPr>
        <p:spPr>
          <a:xfrm>
            <a:off x="9799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CF1B6396-A35B-FBAB-C19A-D2F9C6017A61}"/>
              </a:ext>
            </a:extLst>
          </p:cNvPr>
          <p:cNvSpPr/>
          <p:nvPr/>
        </p:nvSpPr>
        <p:spPr>
          <a:xfrm>
            <a:off x="882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634BA99C-FB0B-3240-A225-9BBA51E1A652}"/>
              </a:ext>
            </a:extLst>
          </p:cNvPr>
          <p:cNvSpPr/>
          <p:nvPr/>
        </p:nvSpPr>
        <p:spPr>
          <a:xfrm>
            <a:off x="9151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B0AAFB6F-9BCD-4F23-AC68-466D7F70B3FE}"/>
              </a:ext>
            </a:extLst>
          </p:cNvPr>
          <p:cNvSpPr/>
          <p:nvPr/>
        </p:nvSpPr>
        <p:spPr>
          <a:xfrm>
            <a:off x="9475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8D06300D-4B48-C610-73AC-07B343A85AD0}"/>
              </a:ext>
            </a:extLst>
          </p:cNvPr>
          <p:cNvSpPr/>
          <p:nvPr/>
        </p:nvSpPr>
        <p:spPr>
          <a:xfrm>
            <a:off x="850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2107F2A4-566B-6866-5818-9F6E7AC94C4A}"/>
              </a:ext>
            </a:extLst>
          </p:cNvPr>
          <p:cNvSpPr/>
          <p:nvPr/>
        </p:nvSpPr>
        <p:spPr>
          <a:xfrm>
            <a:off x="10447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BAF05C12-DBB5-9C2F-899B-4250635D4BE9}"/>
              </a:ext>
            </a:extLst>
          </p:cNvPr>
          <p:cNvSpPr/>
          <p:nvPr/>
        </p:nvSpPr>
        <p:spPr>
          <a:xfrm>
            <a:off x="10123754" y="3110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47479CFA-4698-E467-71C9-7B73FACAF18A}"/>
              </a:ext>
            </a:extLst>
          </p:cNvPr>
          <p:cNvSpPr/>
          <p:nvPr/>
        </p:nvSpPr>
        <p:spPr>
          <a:xfrm>
            <a:off x="10447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9EF63EC0-3D8D-C321-A20C-F71B5E5449F9}"/>
              </a:ext>
            </a:extLst>
          </p:cNvPr>
          <p:cNvSpPr/>
          <p:nvPr/>
        </p:nvSpPr>
        <p:spPr>
          <a:xfrm>
            <a:off x="10123754" y="6334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8D1B3549-4082-FDE5-6765-E00F628070AA}"/>
              </a:ext>
            </a:extLst>
          </p:cNvPr>
          <p:cNvSpPr/>
          <p:nvPr/>
        </p:nvSpPr>
        <p:spPr>
          <a:xfrm>
            <a:off x="10447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61D6897F-C489-E915-8FD3-996E9C1E6214}"/>
              </a:ext>
            </a:extLst>
          </p:cNvPr>
          <p:cNvSpPr/>
          <p:nvPr/>
        </p:nvSpPr>
        <p:spPr>
          <a:xfrm>
            <a:off x="10123754" y="957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920E637F-7ADE-FB18-8442-B74C25CE4350}"/>
              </a:ext>
            </a:extLst>
          </p:cNvPr>
          <p:cNvSpPr/>
          <p:nvPr/>
        </p:nvSpPr>
        <p:spPr>
          <a:xfrm>
            <a:off x="10447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5343BFF1-634D-6755-6850-B8BB4E607C2D}"/>
              </a:ext>
            </a:extLst>
          </p:cNvPr>
          <p:cNvSpPr/>
          <p:nvPr/>
        </p:nvSpPr>
        <p:spPr>
          <a:xfrm>
            <a:off x="10123754" y="1281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A0ADE605-53D4-F522-CFFB-158FC0D2B8E9}"/>
              </a:ext>
            </a:extLst>
          </p:cNvPr>
          <p:cNvSpPr/>
          <p:nvPr/>
        </p:nvSpPr>
        <p:spPr>
          <a:xfrm>
            <a:off x="10447754" y="1605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FA62326A-1E54-8E9B-D97A-6C68983A3195}"/>
              </a:ext>
            </a:extLst>
          </p:cNvPr>
          <p:cNvSpPr/>
          <p:nvPr/>
        </p:nvSpPr>
        <p:spPr>
          <a:xfrm>
            <a:off x="10123754" y="16056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6697196C-8B12-ED35-BF5E-9429795BBE09}"/>
              </a:ext>
            </a:extLst>
          </p:cNvPr>
          <p:cNvSpPr/>
          <p:nvPr/>
        </p:nvSpPr>
        <p:spPr>
          <a:xfrm>
            <a:off x="10447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3245EB3E-8896-8103-2709-CCE73C9D04A9}"/>
              </a:ext>
            </a:extLst>
          </p:cNvPr>
          <p:cNvSpPr/>
          <p:nvPr/>
        </p:nvSpPr>
        <p:spPr>
          <a:xfrm>
            <a:off x="10123754" y="19296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786A804F-4568-8FB2-C9A5-546BEECA35B5}"/>
              </a:ext>
            </a:extLst>
          </p:cNvPr>
          <p:cNvSpPr/>
          <p:nvPr/>
        </p:nvSpPr>
        <p:spPr>
          <a:xfrm>
            <a:off x="10447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41CDED50-0EEB-8DAA-06EF-F09FF914146C}"/>
              </a:ext>
            </a:extLst>
          </p:cNvPr>
          <p:cNvSpPr/>
          <p:nvPr/>
        </p:nvSpPr>
        <p:spPr>
          <a:xfrm>
            <a:off x="10123754" y="22520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1697FC9D-DB4B-ABD2-EBD2-FE71A92AB27C}"/>
              </a:ext>
            </a:extLst>
          </p:cNvPr>
          <p:cNvSpPr/>
          <p:nvPr/>
        </p:nvSpPr>
        <p:spPr>
          <a:xfrm>
            <a:off x="10447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15F5B7EE-7418-AC5F-8514-1908EB0BD8EF}"/>
              </a:ext>
            </a:extLst>
          </p:cNvPr>
          <p:cNvSpPr/>
          <p:nvPr/>
        </p:nvSpPr>
        <p:spPr>
          <a:xfrm>
            <a:off x="10123754" y="25761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08241194-029A-379D-5BAE-2B03891734E4}"/>
              </a:ext>
            </a:extLst>
          </p:cNvPr>
          <p:cNvSpPr/>
          <p:nvPr/>
        </p:nvSpPr>
        <p:spPr>
          <a:xfrm>
            <a:off x="3527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E02505B7-C3F0-EC7E-7DC6-688CFA78FEDB}"/>
              </a:ext>
            </a:extLst>
          </p:cNvPr>
          <p:cNvSpPr/>
          <p:nvPr/>
        </p:nvSpPr>
        <p:spPr>
          <a:xfrm>
            <a:off x="2555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7E18E279-6D2C-24B7-2C13-C2AAC7C08A79}"/>
              </a:ext>
            </a:extLst>
          </p:cNvPr>
          <p:cNvSpPr/>
          <p:nvPr/>
        </p:nvSpPr>
        <p:spPr>
          <a:xfrm>
            <a:off x="2879796" y="363119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D68791D5-969C-C556-400B-8C1A16B95025}"/>
              </a:ext>
            </a:extLst>
          </p:cNvPr>
          <p:cNvSpPr/>
          <p:nvPr/>
        </p:nvSpPr>
        <p:spPr>
          <a:xfrm>
            <a:off x="3203796" y="363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9FE8F949-D252-69A4-16C8-333EF2AB86D3}"/>
              </a:ext>
            </a:extLst>
          </p:cNvPr>
          <p:cNvSpPr/>
          <p:nvPr/>
        </p:nvSpPr>
        <p:spPr>
          <a:xfrm>
            <a:off x="2231796" y="363143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7B37A214-F9A7-3F86-B8F2-B61963169889}"/>
              </a:ext>
            </a:extLst>
          </p:cNvPr>
          <p:cNvSpPr/>
          <p:nvPr/>
        </p:nvSpPr>
        <p:spPr>
          <a:xfrm>
            <a:off x="3527796" y="395495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D89173C6-186F-12DD-B66F-EA8E6286143F}"/>
              </a:ext>
            </a:extLst>
          </p:cNvPr>
          <p:cNvSpPr/>
          <p:nvPr/>
        </p:nvSpPr>
        <p:spPr>
          <a:xfrm>
            <a:off x="2555796" y="395386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541137BD-7FC5-6D82-B985-D1DF2C45C9B6}"/>
              </a:ext>
            </a:extLst>
          </p:cNvPr>
          <p:cNvSpPr/>
          <p:nvPr/>
        </p:nvSpPr>
        <p:spPr>
          <a:xfrm>
            <a:off x="2879796" y="395362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92701A77-94DB-2021-34D6-27CB9C450CA2}"/>
              </a:ext>
            </a:extLst>
          </p:cNvPr>
          <p:cNvSpPr/>
          <p:nvPr/>
        </p:nvSpPr>
        <p:spPr>
          <a:xfrm>
            <a:off x="3203796" y="3953389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C491E2AA-506F-27B1-6D2E-177029BD1E65}"/>
              </a:ext>
            </a:extLst>
          </p:cNvPr>
          <p:cNvSpPr/>
          <p:nvPr/>
        </p:nvSpPr>
        <p:spPr>
          <a:xfrm>
            <a:off x="2231796" y="395386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07996063-8F90-FD35-9381-E66A7E1C885D}"/>
              </a:ext>
            </a:extLst>
          </p:cNvPr>
          <p:cNvSpPr/>
          <p:nvPr/>
        </p:nvSpPr>
        <p:spPr>
          <a:xfrm>
            <a:off x="3527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62B8C6E-3ABC-2B3F-2853-54882EE1D08F}"/>
              </a:ext>
            </a:extLst>
          </p:cNvPr>
          <p:cNvSpPr/>
          <p:nvPr/>
        </p:nvSpPr>
        <p:spPr>
          <a:xfrm>
            <a:off x="2555796" y="4277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F115B31F-535F-210D-EAA6-93D9795CA0B3}"/>
              </a:ext>
            </a:extLst>
          </p:cNvPr>
          <p:cNvSpPr/>
          <p:nvPr/>
        </p:nvSpPr>
        <p:spPr>
          <a:xfrm>
            <a:off x="2879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BE5E9A35-657A-0A48-494D-3F41C0867AF6}"/>
              </a:ext>
            </a:extLst>
          </p:cNvPr>
          <p:cNvSpPr/>
          <p:nvPr/>
        </p:nvSpPr>
        <p:spPr>
          <a:xfrm>
            <a:off x="3203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1A5FA082-CB17-ECDF-DBBC-10697BA93F29}"/>
              </a:ext>
            </a:extLst>
          </p:cNvPr>
          <p:cNvSpPr/>
          <p:nvPr/>
        </p:nvSpPr>
        <p:spPr>
          <a:xfrm>
            <a:off x="2231796" y="4277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2" name="Rectangle 921">
            <a:extLst>
              <a:ext uri="{FF2B5EF4-FFF2-40B4-BE49-F238E27FC236}">
                <a16:creationId xmlns:a16="http://schemas.microsoft.com/office/drawing/2014/main" id="{73D37AD7-0500-CE4E-8A13-13CD0368D4B4}"/>
              </a:ext>
            </a:extLst>
          </p:cNvPr>
          <p:cNvSpPr/>
          <p:nvPr/>
        </p:nvSpPr>
        <p:spPr>
          <a:xfrm>
            <a:off x="3527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3" name="Rectangle 922">
            <a:extLst>
              <a:ext uri="{FF2B5EF4-FFF2-40B4-BE49-F238E27FC236}">
                <a16:creationId xmlns:a16="http://schemas.microsoft.com/office/drawing/2014/main" id="{F66AD4A9-CB2B-A862-D0A4-46DF2EE6FF75}"/>
              </a:ext>
            </a:extLst>
          </p:cNvPr>
          <p:cNvSpPr/>
          <p:nvPr/>
        </p:nvSpPr>
        <p:spPr>
          <a:xfrm>
            <a:off x="2555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4" name="Rectangle 923">
            <a:extLst>
              <a:ext uri="{FF2B5EF4-FFF2-40B4-BE49-F238E27FC236}">
                <a16:creationId xmlns:a16="http://schemas.microsoft.com/office/drawing/2014/main" id="{9038CD45-C49C-C2F3-CC49-4D01F9B91EF8}"/>
              </a:ext>
            </a:extLst>
          </p:cNvPr>
          <p:cNvSpPr/>
          <p:nvPr/>
        </p:nvSpPr>
        <p:spPr>
          <a:xfrm>
            <a:off x="2879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91CF6632-8555-5063-5B57-26C6D6186A05}"/>
              </a:ext>
            </a:extLst>
          </p:cNvPr>
          <p:cNvSpPr/>
          <p:nvPr/>
        </p:nvSpPr>
        <p:spPr>
          <a:xfrm>
            <a:off x="3203796" y="4601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5DD2FEC2-DBBC-37C6-D6A4-7FE0E80F8772}"/>
              </a:ext>
            </a:extLst>
          </p:cNvPr>
          <p:cNvSpPr/>
          <p:nvPr/>
        </p:nvSpPr>
        <p:spPr>
          <a:xfrm>
            <a:off x="2231796" y="4601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4C46FDA3-1807-F3D7-E89A-E09094FFBF19}"/>
              </a:ext>
            </a:extLst>
          </p:cNvPr>
          <p:cNvSpPr/>
          <p:nvPr/>
        </p:nvSpPr>
        <p:spPr>
          <a:xfrm>
            <a:off x="3527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9EC48E00-CF1D-6E72-CE0E-AE7857B70255}"/>
              </a:ext>
            </a:extLst>
          </p:cNvPr>
          <p:cNvSpPr/>
          <p:nvPr/>
        </p:nvSpPr>
        <p:spPr>
          <a:xfrm>
            <a:off x="2555796" y="4925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499EB0F0-F477-9DDC-E900-B89E2B734874}"/>
              </a:ext>
            </a:extLst>
          </p:cNvPr>
          <p:cNvSpPr/>
          <p:nvPr/>
        </p:nvSpPr>
        <p:spPr>
          <a:xfrm>
            <a:off x="2879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D6800F02-9488-6028-8A46-E8B4020C0768}"/>
              </a:ext>
            </a:extLst>
          </p:cNvPr>
          <p:cNvSpPr/>
          <p:nvPr/>
        </p:nvSpPr>
        <p:spPr>
          <a:xfrm>
            <a:off x="3203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873C7C50-134F-CACA-A591-F61297C36FB8}"/>
              </a:ext>
            </a:extLst>
          </p:cNvPr>
          <p:cNvSpPr/>
          <p:nvPr/>
        </p:nvSpPr>
        <p:spPr>
          <a:xfrm>
            <a:off x="2231796" y="4925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A8C73661-FBC2-68C0-A743-876FD58303FF}"/>
              </a:ext>
            </a:extLst>
          </p:cNvPr>
          <p:cNvSpPr/>
          <p:nvPr/>
        </p:nvSpPr>
        <p:spPr>
          <a:xfrm>
            <a:off x="5147796" y="362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A3A22613-B9D3-AA95-042F-A460050F30CE}"/>
              </a:ext>
            </a:extLst>
          </p:cNvPr>
          <p:cNvSpPr/>
          <p:nvPr/>
        </p:nvSpPr>
        <p:spPr>
          <a:xfrm>
            <a:off x="417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E0D484D3-D5E1-A0F3-DD8B-FE7200903B5A}"/>
              </a:ext>
            </a:extLst>
          </p:cNvPr>
          <p:cNvSpPr/>
          <p:nvPr/>
        </p:nvSpPr>
        <p:spPr>
          <a:xfrm>
            <a:off x="4499796" y="362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D71E1E52-AD8E-2552-F6F3-E179B23FD7E2}"/>
              </a:ext>
            </a:extLst>
          </p:cNvPr>
          <p:cNvSpPr/>
          <p:nvPr/>
        </p:nvSpPr>
        <p:spPr>
          <a:xfrm>
            <a:off x="4823796" y="362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AD52EED8-C1FE-147D-2994-D8BB14096B93}"/>
              </a:ext>
            </a:extLst>
          </p:cNvPr>
          <p:cNvSpPr/>
          <p:nvPr/>
        </p:nvSpPr>
        <p:spPr>
          <a:xfrm>
            <a:off x="385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EC46997B-9EDF-DF1D-7243-CBD1642540BF}"/>
              </a:ext>
            </a:extLst>
          </p:cNvPr>
          <p:cNvSpPr/>
          <p:nvPr/>
        </p:nvSpPr>
        <p:spPr>
          <a:xfrm>
            <a:off x="5147796" y="395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07C6F92F-FF21-538D-8E2C-ED60010F10CE}"/>
              </a:ext>
            </a:extLst>
          </p:cNvPr>
          <p:cNvSpPr/>
          <p:nvPr/>
        </p:nvSpPr>
        <p:spPr>
          <a:xfrm>
            <a:off x="417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27A21C6F-BB83-8B9B-947F-F467DCD1D7FE}"/>
              </a:ext>
            </a:extLst>
          </p:cNvPr>
          <p:cNvSpPr/>
          <p:nvPr/>
        </p:nvSpPr>
        <p:spPr>
          <a:xfrm>
            <a:off x="4499796" y="395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4DCB178A-72D8-B050-3361-CF53AB119276}"/>
              </a:ext>
            </a:extLst>
          </p:cNvPr>
          <p:cNvSpPr/>
          <p:nvPr/>
        </p:nvSpPr>
        <p:spPr>
          <a:xfrm>
            <a:off x="4823796" y="395194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5B9A7ECF-BD78-A3D5-AAC0-8985FB8355AE}"/>
              </a:ext>
            </a:extLst>
          </p:cNvPr>
          <p:cNvSpPr/>
          <p:nvPr/>
        </p:nvSpPr>
        <p:spPr>
          <a:xfrm>
            <a:off x="3851796" y="395242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7BC5117C-7520-9650-F81C-DBE1191378D1}"/>
              </a:ext>
            </a:extLst>
          </p:cNvPr>
          <p:cNvSpPr/>
          <p:nvPr/>
        </p:nvSpPr>
        <p:spPr>
          <a:xfrm>
            <a:off x="5147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FAEB1957-7107-398E-B376-3B430955E4A7}"/>
              </a:ext>
            </a:extLst>
          </p:cNvPr>
          <p:cNvSpPr/>
          <p:nvPr/>
        </p:nvSpPr>
        <p:spPr>
          <a:xfrm>
            <a:off x="417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21812987-A35E-3B7D-EA6E-89DF49153514}"/>
              </a:ext>
            </a:extLst>
          </p:cNvPr>
          <p:cNvSpPr/>
          <p:nvPr/>
        </p:nvSpPr>
        <p:spPr>
          <a:xfrm>
            <a:off x="4499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60DC8197-A5B1-1207-B4B4-1597A0E86BA1}"/>
              </a:ext>
            </a:extLst>
          </p:cNvPr>
          <p:cNvSpPr/>
          <p:nvPr/>
        </p:nvSpPr>
        <p:spPr>
          <a:xfrm>
            <a:off x="4823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A7C74D9C-4899-0254-4BC3-522A1F67269A}"/>
              </a:ext>
            </a:extLst>
          </p:cNvPr>
          <p:cNvSpPr/>
          <p:nvPr/>
        </p:nvSpPr>
        <p:spPr>
          <a:xfrm>
            <a:off x="385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1AC33E85-73BE-B5BC-0058-0F4B984D91CF}"/>
              </a:ext>
            </a:extLst>
          </p:cNvPr>
          <p:cNvSpPr/>
          <p:nvPr/>
        </p:nvSpPr>
        <p:spPr>
          <a:xfrm>
            <a:off x="5147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C18112CE-7C62-FAE2-2CE0-8264D82CEACA}"/>
              </a:ext>
            </a:extLst>
          </p:cNvPr>
          <p:cNvSpPr/>
          <p:nvPr/>
        </p:nvSpPr>
        <p:spPr>
          <a:xfrm>
            <a:off x="4175796" y="4600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BF2C1BB8-61BC-6000-7B61-7D836640102B}"/>
              </a:ext>
            </a:extLst>
          </p:cNvPr>
          <p:cNvSpPr/>
          <p:nvPr/>
        </p:nvSpPr>
        <p:spPr>
          <a:xfrm>
            <a:off x="4499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BF5814E9-F795-2CBD-EF7F-7527292FD2B1}"/>
              </a:ext>
            </a:extLst>
          </p:cNvPr>
          <p:cNvSpPr/>
          <p:nvPr/>
        </p:nvSpPr>
        <p:spPr>
          <a:xfrm>
            <a:off x="4823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FA73E3DD-5E13-50A3-DF78-50F2692FCEAC}"/>
              </a:ext>
            </a:extLst>
          </p:cNvPr>
          <p:cNvSpPr/>
          <p:nvPr/>
        </p:nvSpPr>
        <p:spPr>
          <a:xfrm>
            <a:off x="385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F20C2232-3D33-3511-4864-9EA1977FAEE7}"/>
              </a:ext>
            </a:extLst>
          </p:cNvPr>
          <p:cNvSpPr/>
          <p:nvPr/>
        </p:nvSpPr>
        <p:spPr>
          <a:xfrm>
            <a:off x="5147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C207DD44-266B-177B-6839-2F712E58FC60}"/>
              </a:ext>
            </a:extLst>
          </p:cNvPr>
          <p:cNvSpPr/>
          <p:nvPr/>
        </p:nvSpPr>
        <p:spPr>
          <a:xfrm>
            <a:off x="4175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BE77041C-E89E-E438-9DBF-AE3DC6AD43A1}"/>
              </a:ext>
            </a:extLst>
          </p:cNvPr>
          <p:cNvSpPr/>
          <p:nvPr/>
        </p:nvSpPr>
        <p:spPr>
          <a:xfrm>
            <a:off x="4499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B34A2F52-00A5-1452-7AA0-897DD9429AEB}"/>
              </a:ext>
            </a:extLst>
          </p:cNvPr>
          <p:cNvSpPr/>
          <p:nvPr/>
        </p:nvSpPr>
        <p:spPr>
          <a:xfrm>
            <a:off x="4823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DF750BE4-D256-2CE9-7916-44480C7E56F9}"/>
              </a:ext>
            </a:extLst>
          </p:cNvPr>
          <p:cNvSpPr/>
          <p:nvPr/>
        </p:nvSpPr>
        <p:spPr>
          <a:xfrm>
            <a:off x="385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8C6E6A41-7E1C-8482-A24D-FF30D63C787C}"/>
              </a:ext>
            </a:extLst>
          </p:cNvPr>
          <p:cNvSpPr/>
          <p:nvPr/>
        </p:nvSpPr>
        <p:spPr>
          <a:xfrm>
            <a:off x="3527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DDFDF52C-0AB4-AFD5-69E1-A0B01775F1B1}"/>
              </a:ext>
            </a:extLst>
          </p:cNvPr>
          <p:cNvSpPr/>
          <p:nvPr/>
        </p:nvSpPr>
        <p:spPr>
          <a:xfrm>
            <a:off x="2555796" y="5249998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1E7BBC52-A4B9-CA01-B4C3-2477E578BEE4}"/>
              </a:ext>
            </a:extLst>
          </p:cNvPr>
          <p:cNvSpPr/>
          <p:nvPr/>
        </p:nvSpPr>
        <p:spPr>
          <a:xfrm>
            <a:off x="2879796" y="524975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F5CCEA7E-1B58-91B5-ED63-6792FB64E10D}"/>
              </a:ext>
            </a:extLst>
          </p:cNvPr>
          <p:cNvSpPr/>
          <p:nvPr/>
        </p:nvSpPr>
        <p:spPr>
          <a:xfrm>
            <a:off x="3203796" y="5249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D7CBE047-225F-9B31-38B4-386C04F54BDB}"/>
              </a:ext>
            </a:extLst>
          </p:cNvPr>
          <p:cNvSpPr/>
          <p:nvPr/>
        </p:nvSpPr>
        <p:spPr>
          <a:xfrm>
            <a:off x="2231796" y="524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F40AA78E-6173-455D-8A85-D2B1549A05DC}"/>
              </a:ext>
            </a:extLst>
          </p:cNvPr>
          <p:cNvSpPr/>
          <p:nvPr/>
        </p:nvSpPr>
        <p:spPr>
          <a:xfrm>
            <a:off x="3527796" y="557351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33AF332D-28E1-3347-B82C-CE2CE485AC1C}"/>
              </a:ext>
            </a:extLst>
          </p:cNvPr>
          <p:cNvSpPr/>
          <p:nvPr/>
        </p:nvSpPr>
        <p:spPr>
          <a:xfrm>
            <a:off x="2555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AE5640FD-37D0-9E7C-F756-D977D10A407A}"/>
              </a:ext>
            </a:extLst>
          </p:cNvPr>
          <p:cNvSpPr/>
          <p:nvPr/>
        </p:nvSpPr>
        <p:spPr>
          <a:xfrm>
            <a:off x="2879796" y="557218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E9C250F0-C41B-57A3-4DF3-1CCF78CDCA2D}"/>
              </a:ext>
            </a:extLst>
          </p:cNvPr>
          <p:cNvSpPr/>
          <p:nvPr/>
        </p:nvSpPr>
        <p:spPr>
          <a:xfrm>
            <a:off x="3203796" y="557194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27F04122-9C0B-5C6F-D3BA-2AAB1CB42F58}"/>
              </a:ext>
            </a:extLst>
          </p:cNvPr>
          <p:cNvSpPr/>
          <p:nvPr/>
        </p:nvSpPr>
        <p:spPr>
          <a:xfrm>
            <a:off x="2231796" y="557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24A0AAC8-10E3-AADB-0363-69726ECB8734}"/>
              </a:ext>
            </a:extLst>
          </p:cNvPr>
          <p:cNvSpPr/>
          <p:nvPr/>
        </p:nvSpPr>
        <p:spPr>
          <a:xfrm>
            <a:off x="3527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0F8BD3E5-001A-3405-130A-AE8B01A1E7A5}"/>
              </a:ext>
            </a:extLst>
          </p:cNvPr>
          <p:cNvSpPr/>
          <p:nvPr/>
        </p:nvSpPr>
        <p:spPr>
          <a:xfrm>
            <a:off x="2555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7ABC310A-1383-F532-8185-BEACB680638C}"/>
              </a:ext>
            </a:extLst>
          </p:cNvPr>
          <p:cNvSpPr/>
          <p:nvPr/>
        </p:nvSpPr>
        <p:spPr>
          <a:xfrm>
            <a:off x="2879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CF2E9999-1AC7-86FD-3CBD-323A9E8D341B}"/>
              </a:ext>
            </a:extLst>
          </p:cNvPr>
          <p:cNvSpPr/>
          <p:nvPr/>
        </p:nvSpPr>
        <p:spPr>
          <a:xfrm>
            <a:off x="3203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D86E525C-311F-79E0-86D9-9A13BAB1A832}"/>
              </a:ext>
            </a:extLst>
          </p:cNvPr>
          <p:cNvSpPr/>
          <p:nvPr/>
        </p:nvSpPr>
        <p:spPr>
          <a:xfrm>
            <a:off x="2231796" y="589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C673D2E9-83DD-0F88-9285-0371D1B68D26}"/>
              </a:ext>
            </a:extLst>
          </p:cNvPr>
          <p:cNvSpPr/>
          <p:nvPr/>
        </p:nvSpPr>
        <p:spPr>
          <a:xfrm>
            <a:off x="5147796" y="5247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23308C48-BBE9-6062-3275-C25022FACF6D}"/>
              </a:ext>
            </a:extLst>
          </p:cNvPr>
          <p:cNvSpPr/>
          <p:nvPr/>
        </p:nvSpPr>
        <p:spPr>
          <a:xfrm>
            <a:off x="4175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D3797186-FF15-1B0B-CEFE-4878472C2873}"/>
              </a:ext>
            </a:extLst>
          </p:cNvPr>
          <p:cNvSpPr/>
          <p:nvPr/>
        </p:nvSpPr>
        <p:spPr>
          <a:xfrm>
            <a:off x="4499796" y="524831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C3351BBD-C30D-B2A1-39D2-DC91CBA65A55}"/>
              </a:ext>
            </a:extLst>
          </p:cNvPr>
          <p:cNvSpPr/>
          <p:nvPr/>
        </p:nvSpPr>
        <p:spPr>
          <a:xfrm>
            <a:off x="4823796" y="5248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6" name="Rectangle 975">
            <a:extLst>
              <a:ext uri="{FF2B5EF4-FFF2-40B4-BE49-F238E27FC236}">
                <a16:creationId xmlns:a16="http://schemas.microsoft.com/office/drawing/2014/main" id="{52181259-7A25-BEA6-BBC1-A0F00A0A4165}"/>
              </a:ext>
            </a:extLst>
          </p:cNvPr>
          <p:cNvSpPr/>
          <p:nvPr/>
        </p:nvSpPr>
        <p:spPr>
          <a:xfrm>
            <a:off x="3851796" y="5248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7" name="Rectangle 976">
            <a:extLst>
              <a:ext uri="{FF2B5EF4-FFF2-40B4-BE49-F238E27FC236}">
                <a16:creationId xmlns:a16="http://schemas.microsoft.com/office/drawing/2014/main" id="{439F77E8-8E8F-B517-BC62-2AC0137DF3C8}"/>
              </a:ext>
            </a:extLst>
          </p:cNvPr>
          <p:cNvSpPr/>
          <p:nvPr/>
        </p:nvSpPr>
        <p:spPr>
          <a:xfrm>
            <a:off x="5147796" y="557207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8" name="Rectangle 977">
            <a:extLst>
              <a:ext uri="{FF2B5EF4-FFF2-40B4-BE49-F238E27FC236}">
                <a16:creationId xmlns:a16="http://schemas.microsoft.com/office/drawing/2014/main" id="{0C4C06D9-F800-0FA9-89B4-11AA69A71A4F}"/>
              </a:ext>
            </a:extLst>
          </p:cNvPr>
          <p:cNvSpPr/>
          <p:nvPr/>
        </p:nvSpPr>
        <p:spPr>
          <a:xfrm>
            <a:off x="417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C8BA8F38-F2CD-9E4B-7DEB-48163A190DA0}"/>
              </a:ext>
            </a:extLst>
          </p:cNvPr>
          <p:cNvSpPr/>
          <p:nvPr/>
        </p:nvSpPr>
        <p:spPr>
          <a:xfrm>
            <a:off x="4499796" y="557074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F29C09E7-3515-0B8D-D619-3797766C7ADF}"/>
              </a:ext>
            </a:extLst>
          </p:cNvPr>
          <p:cNvSpPr/>
          <p:nvPr/>
        </p:nvSpPr>
        <p:spPr>
          <a:xfrm>
            <a:off x="4823796" y="557050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D67FCABF-BD80-89FC-7055-7B2062DE69A5}"/>
              </a:ext>
            </a:extLst>
          </p:cNvPr>
          <p:cNvSpPr/>
          <p:nvPr/>
        </p:nvSpPr>
        <p:spPr>
          <a:xfrm>
            <a:off x="3851796" y="557098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2" name="Rectangle 981">
            <a:extLst>
              <a:ext uri="{FF2B5EF4-FFF2-40B4-BE49-F238E27FC236}">
                <a16:creationId xmlns:a16="http://schemas.microsoft.com/office/drawing/2014/main" id="{E1484D59-486D-4DA8-920F-B54A2F56A977}"/>
              </a:ext>
            </a:extLst>
          </p:cNvPr>
          <p:cNvSpPr/>
          <p:nvPr/>
        </p:nvSpPr>
        <p:spPr>
          <a:xfrm>
            <a:off x="5147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30FBA406-A0B4-6B26-502E-003B0A89AE6B}"/>
              </a:ext>
            </a:extLst>
          </p:cNvPr>
          <p:cNvSpPr/>
          <p:nvPr/>
        </p:nvSpPr>
        <p:spPr>
          <a:xfrm>
            <a:off x="417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031B38DE-6FFB-8879-9115-E8FB589EF014}"/>
              </a:ext>
            </a:extLst>
          </p:cNvPr>
          <p:cNvSpPr/>
          <p:nvPr/>
        </p:nvSpPr>
        <p:spPr>
          <a:xfrm>
            <a:off x="4499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7F1142D6-13D9-EFB7-B101-3F570E85FC09}"/>
              </a:ext>
            </a:extLst>
          </p:cNvPr>
          <p:cNvSpPr/>
          <p:nvPr/>
        </p:nvSpPr>
        <p:spPr>
          <a:xfrm>
            <a:off x="4823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AA694437-1A67-E7E9-CC45-018BCE6DF809}"/>
              </a:ext>
            </a:extLst>
          </p:cNvPr>
          <p:cNvSpPr/>
          <p:nvPr/>
        </p:nvSpPr>
        <p:spPr>
          <a:xfrm>
            <a:off x="385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7" name="Rectangle 986">
            <a:extLst>
              <a:ext uri="{FF2B5EF4-FFF2-40B4-BE49-F238E27FC236}">
                <a16:creationId xmlns:a16="http://schemas.microsoft.com/office/drawing/2014/main" id="{F8FC705F-ADCE-9401-19EA-C203798EA964}"/>
              </a:ext>
            </a:extLst>
          </p:cNvPr>
          <p:cNvSpPr/>
          <p:nvPr/>
        </p:nvSpPr>
        <p:spPr>
          <a:xfrm>
            <a:off x="5795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3B0E941E-5DCE-AE5D-590F-0C544A4E2786}"/>
              </a:ext>
            </a:extLst>
          </p:cNvPr>
          <p:cNvSpPr/>
          <p:nvPr/>
        </p:nvSpPr>
        <p:spPr>
          <a:xfrm>
            <a:off x="5471796" y="362999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56DE75B1-138D-B3A6-F937-928C712FB20D}"/>
              </a:ext>
            </a:extLst>
          </p:cNvPr>
          <p:cNvSpPr/>
          <p:nvPr/>
        </p:nvSpPr>
        <p:spPr>
          <a:xfrm>
            <a:off x="5795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55583E2A-6002-0FF4-2FED-71F175E9132D}"/>
              </a:ext>
            </a:extLst>
          </p:cNvPr>
          <p:cNvSpPr/>
          <p:nvPr/>
        </p:nvSpPr>
        <p:spPr>
          <a:xfrm>
            <a:off x="5471796" y="3952428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35EF3D39-0AA9-6E09-E931-DBB003BEE262}"/>
              </a:ext>
            </a:extLst>
          </p:cNvPr>
          <p:cNvSpPr/>
          <p:nvPr/>
        </p:nvSpPr>
        <p:spPr>
          <a:xfrm>
            <a:off x="5795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0E064AF3-F170-4B46-B94B-B99B78CDA0B9}"/>
              </a:ext>
            </a:extLst>
          </p:cNvPr>
          <p:cNvSpPr/>
          <p:nvPr/>
        </p:nvSpPr>
        <p:spPr>
          <a:xfrm>
            <a:off x="5471796" y="4276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4F81B5BE-FDF3-0475-6FA6-117CF426E242}"/>
              </a:ext>
            </a:extLst>
          </p:cNvPr>
          <p:cNvSpPr/>
          <p:nvPr/>
        </p:nvSpPr>
        <p:spPr>
          <a:xfrm>
            <a:off x="5795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1F553785-42E8-3E0F-1638-38C326D350C0}"/>
              </a:ext>
            </a:extLst>
          </p:cNvPr>
          <p:cNvSpPr/>
          <p:nvPr/>
        </p:nvSpPr>
        <p:spPr>
          <a:xfrm>
            <a:off x="5471796" y="4600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D1D703F0-FD12-7A82-6EA7-80B4AAAC1303}"/>
              </a:ext>
            </a:extLst>
          </p:cNvPr>
          <p:cNvSpPr/>
          <p:nvPr/>
        </p:nvSpPr>
        <p:spPr>
          <a:xfrm>
            <a:off x="5795796" y="4924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275F3F2D-058E-446A-BB3B-9C47159FC4A4}"/>
              </a:ext>
            </a:extLst>
          </p:cNvPr>
          <p:cNvSpPr/>
          <p:nvPr/>
        </p:nvSpPr>
        <p:spPr>
          <a:xfrm>
            <a:off x="5471796" y="4924557"/>
            <a:ext cx="324000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96EE760E-7C2B-7263-228F-0ABDBA581759}"/>
              </a:ext>
            </a:extLst>
          </p:cNvPr>
          <p:cNvSpPr/>
          <p:nvPr/>
        </p:nvSpPr>
        <p:spPr>
          <a:xfrm>
            <a:off x="5795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0C9B006F-0B5A-80CE-4238-BEDC5365C7D5}"/>
              </a:ext>
            </a:extLst>
          </p:cNvPr>
          <p:cNvSpPr/>
          <p:nvPr/>
        </p:nvSpPr>
        <p:spPr>
          <a:xfrm>
            <a:off x="5471796" y="524855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C9B9EBBA-1804-1EEC-0F5C-0210416213B3}"/>
              </a:ext>
            </a:extLst>
          </p:cNvPr>
          <p:cNvSpPr/>
          <p:nvPr/>
        </p:nvSpPr>
        <p:spPr>
          <a:xfrm>
            <a:off x="5795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1AB55E8A-F98C-8343-DF32-F2E0659357B5}"/>
              </a:ext>
            </a:extLst>
          </p:cNvPr>
          <p:cNvSpPr/>
          <p:nvPr/>
        </p:nvSpPr>
        <p:spPr>
          <a:xfrm>
            <a:off x="5471796" y="5570987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B4F622FD-7811-8AE1-FD54-1299076AEE9E}"/>
              </a:ext>
            </a:extLst>
          </p:cNvPr>
          <p:cNvSpPr/>
          <p:nvPr/>
        </p:nvSpPr>
        <p:spPr>
          <a:xfrm>
            <a:off x="5795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80CB9CA5-176B-E877-6761-CDCC9D5C6094}"/>
              </a:ext>
            </a:extLst>
          </p:cNvPr>
          <p:cNvSpPr/>
          <p:nvPr/>
        </p:nvSpPr>
        <p:spPr>
          <a:xfrm>
            <a:off x="5471796" y="5895116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3" name="Rectangle 1002">
            <a:extLst>
              <a:ext uri="{FF2B5EF4-FFF2-40B4-BE49-F238E27FC236}">
                <a16:creationId xmlns:a16="http://schemas.microsoft.com/office/drawing/2014/main" id="{F5448A24-01F4-1C69-4407-AA955B599498}"/>
              </a:ext>
            </a:extLst>
          </p:cNvPr>
          <p:cNvSpPr/>
          <p:nvPr/>
        </p:nvSpPr>
        <p:spPr>
          <a:xfrm>
            <a:off x="8192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EFFDBA84-A0DB-5A2F-CC96-66EC83FDD05C}"/>
              </a:ext>
            </a:extLst>
          </p:cNvPr>
          <p:cNvSpPr/>
          <p:nvPr/>
        </p:nvSpPr>
        <p:spPr>
          <a:xfrm>
            <a:off x="7220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66498D13-3904-BFE6-CE16-70762DC32D44}"/>
              </a:ext>
            </a:extLst>
          </p:cNvPr>
          <p:cNvSpPr/>
          <p:nvPr/>
        </p:nvSpPr>
        <p:spPr>
          <a:xfrm>
            <a:off x="7544454" y="366504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DAEFEF1B-E5B9-5046-107A-B57F7C135012}"/>
              </a:ext>
            </a:extLst>
          </p:cNvPr>
          <p:cNvSpPr/>
          <p:nvPr/>
        </p:nvSpPr>
        <p:spPr>
          <a:xfrm>
            <a:off x="7868454" y="366480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DE8F7283-F22A-A42E-CFFB-83E0621F6BF5}"/>
              </a:ext>
            </a:extLst>
          </p:cNvPr>
          <p:cNvSpPr/>
          <p:nvPr/>
        </p:nvSpPr>
        <p:spPr>
          <a:xfrm>
            <a:off x="6896454" y="36652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D3108AF-EF15-255D-CCCC-2A2B70D9D9D8}"/>
              </a:ext>
            </a:extLst>
          </p:cNvPr>
          <p:cNvSpPr/>
          <p:nvPr/>
        </p:nvSpPr>
        <p:spPr>
          <a:xfrm>
            <a:off x="8192454" y="398880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CD835788-4803-796A-6A67-EDB233DDDEDC}"/>
              </a:ext>
            </a:extLst>
          </p:cNvPr>
          <p:cNvSpPr/>
          <p:nvPr/>
        </p:nvSpPr>
        <p:spPr>
          <a:xfrm>
            <a:off x="7220454" y="398771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F8E2DAE-3475-B40C-8E4B-328B8BABD9E9}"/>
              </a:ext>
            </a:extLst>
          </p:cNvPr>
          <p:cNvSpPr/>
          <p:nvPr/>
        </p:nvSpPr>
        <p:spPr>
          <a:xfrm>
            <a:off x="7544454" y="398747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47D1B08C-BA55-C780-B1DA-659ECC3B2710}"/>
              </a:ext>
            </a:extLst>
          </p:cNvPr>
          <p:cNvSpPr/>
          <p:nvPr/>
        </p:nvSpPr>
        <p:spPr>
          <a:xfrm>
            <a:off x="7868454" y="3987232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BD2DDB31-E0AA-5E7E-D7A6-A1A455ADAA52}"/>
              </a:ext>
            </a:extLst>
          </p:cNvPr>
          <p:cNvSpPr/>
          <p:nvPr/>
        </p:nvSpPr>
        <p:spPr>
          <a:xfrm>
            <a:off x="6896454" y="398771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79995B05-9330-EC94-E684-E8ADBCBAB492}"/>
              </a:ext>
            </a:extLst>
          </p:cNvPr>
          <p:cNvSpPr/>
          <p:nvPr/>
        </p:nvSpPr>
        <p:spPr>
          <a:xfrm>
            <a:off x="8192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C3F64F93-BF27-619B-63F3-F7BAFC23D891}"/>
              </a:ext>
            </a:extLst>
          </p:cNvPr>
          <p:cNvSpPr/>
          <p:nvPr/>
        </p:nvSpPr>
        <p:spPr>
          <a:xfrm>
            <a:off x="7220454" y="4311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3B03229F-83E5-EA3D-C557-14AB6FE1EA55}"/>
              </a:ext>
            </a:extLst>
          </p:cNvPr>
          <p:cNvSpPr/>
          <p:nvPr/>
        </p:nvSpPr>
        <p:spPr>
          <a:xfrm>
            <a:off x="7544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70CE7D49-21DF-0DBE-FA10-5635EE7F90A5}"/>
              </a:ext>
            </a:extLst>
          </p:cNvPr>
          <p:cNvSpPr/>
          <p:nvPr/>
        </p:nvSpPr>
        <p:spPr>
          <a:xfrm>
            <a:off x="7868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D64AD335-E2BE-23FB-1366-9CA3E783AF78}"/>
              </a:ext>
            </a:extLst>
          </p:cNvPr>
          <p:cNvSpPr/>
          <p:nvPr/>
        </p:nvSpPr>
        <p:spPr>
          <a:xfrm>
            <a:off x="6896454" y="4311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06EC7DED-A3CF-6FFE-1D38-F8F08CB5FF3E}"/>
              </a:ext>
            </a:extLst>
          </p:cNvPr>
          <p:cNvSpPr/>
          <p:nvPr/>
        </p:nvSpPr>
        <p:spPr>
          <a:xfrm>
            <a:off x="8192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09A922C2-7357-C839-0B2B-CD82BC2541E8}"/>
              </a:ext>
            </a:extLst>
          </p:cNvPr>
          <p:cNvSpPr/>
          <p:nvPr/>
        </p:nvSpPr>
        <p:spPr>
          <a:xfrm>
            <a:off x="7220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DB55920F-F965-C964-1EBB-A21BEB79FCF6}"/>
              </a:ext>
            </a:extLst>
          </p:cNvPr>
          <p:cNvSpPr/>
          <p:nvPr/>
        </p:nvSpPr>
        <p:spPr>
          <a:xfrm>
            <a:off x="7544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6A7B1695-F059-242C-252B-7FA89E3322D4}"/>
              </a:ext>
            </a:extLst>
          </p:cNvPr>
          <p:cNvSpPr/>
          <p:nvPr/>
        </p:nvSpPr>
        <p:spPr>
          <a:xfrm>
            <a:off x="7868454" y="4635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54D587E4-E854-F964-E6DF-C46D76DCD75F}"/>
              </a:ext>
            </a:extLst>
          </p:cNvPr>
          <p:cNvSpPr/>
          <p:nvPr/>
        </p:nvSpPr>
        <p:spPr>
          <a:xfrm>
            <a:off x="6896454" y="4635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703A293B-3452-4D2D-56AA-8C45D0F2E245}"/>
              </a:ext>
            </a:extLst>
          </p:cNvPr>
          <p:cNvSpPr/>
          <p:nvPr/>
        </p:nvSpPr>
        <p:spPr>
          <a:xfrm>
            <a:off x="8192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3897A15-05F5-EED2-3ED3-87C0965A94D2}"/>
              </a:ext>
            </a:extLst>
          </p:cNvPr>
          <p:cNvSpPr/>
          <p:nvPr/>
        </p:nvSpPr>
        <p:spPr>
          <a:xfrm>
            <a:off x="7220454" y="4959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D8F56175-6614-88BC-5C07-C40D09186893}"/>
              </a:ext>
            </a:extLst>
          </p:cNvPr>
          <p:cNvSpPr/>
          <p:nvPr/>
        </p:nvSpPr>
        <p:spPr>
          <a:xfrm>
            <a:off x="7544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55C7090C-BC16-1C84-AB7C-2082F5462D19}"/>
              </a:ext>
            </a:extLst>
          </p:cNvPr>
          <p:cNvSpPr/>
          <p:nvPr/>
        </p:nvSpPr>
        <p:spPr>
          <a:xfrm>
            <a:off x="7868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3BF713B9-4BEF-F9CB-E055-6C48F458FD6A}"/>
              </a:ext>
            </a:extLst>
          </p:cNvPr>
          <p:cNvSpPr/>
          <p:nvPr/>
        </p:nvSpPr>
        <p:spPr>
          <a:xfrm>
            <a:off x="6896454" y="4959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30A765FB-7D6C-5C58-A4E4-8DFA3E9DEC18}"/>
              </a:ext>
            </a:extLst>
          </p:cNvPr>
          <p:cNvSpPr/>
          <p:nvPr/>
        </p:nvSpPr>
        <p:spPr>
          <a:xfrm>
            <a:off x="9812454" y="366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E722576B-BBBE-8D40-F1C1-8DDF8DB3143C}"/>
              </a:ext>
            </a:extLst>
          </p:cNvPr>
          <p:cNvSpPr/>
          <p:nvPr/>
        </p:nvSpPr>
        <p:spPr>
          <a:xfrm>
            <a:off x="884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8E4EFE7-F151-B212-2DF4-DC944A1FCB34}"/>
              </a:ext>
            </a:extLst>
          </p:cNvPr>
          <p:cNvSpPr/>
          <p:nvPr/>
        </p:nvSpPr>
        <p:spPr>
          <a:xfrm>
            <a:off x="9164454" y="366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90542B4-1A3C-E5B6-51DD-5456240C44AA}"/>
              </a:ext>
            </a:extLst>
          </p:cNvPr>
          <p:cNvSpPr/>
          <p:nvPr/>
        </p:nvSpPr>
        <p:spPr>
          <a:xfrm>
            <a:off x="9488454" y="366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6DBF8F0E-6B93-0F75-0D5D-6AC2F60D8649}"/>
              </a:ext>
            </a:extLst>
          </p:cNvPr>
          <p:cNvSpPr/>
          <p:nvPr/>
        </p:nvSpPr>
        <p:spPr>
          <a:xfrm>
            <a:off x="851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18BBC30-9A7F-D2E9-5C38-FA673D1D45F5}"/>
              </a:ext>
            </a:extLst>
          </p:cNvPr>
          <p:cNvSpPr/>
          <p:nvPr/>
        </p:nvSpPr>
        <p:spPr>
          <a:xfrm>
            <a:off x="9812454" y="398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DFFC767A-FA9A-3D6A-AA79-B025C590048B}"/>
              </a:ext>
            </a:extLst>
          </p:cNvPr>
          <p:cNvSpPr/>
          <p:nvPr/>
        </p:nvSpPr>
        <p:spPr>
          <a:xfrm>
            <a:off x="884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DAF9D5-4EE1-BB37-B965-71F0D676F494}"/>
              </a:ext>
            </a:extLst>
          </p:cNvPr>
          <p:cNvSpPr/>
          <p:nvPr/>
        </p:nvSpPr>
        <p:spPr>
          <a:xfrm>
            <a:off x="9164454" y="398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A472289-7A5F-8806-649F-5901D3857CB7}"/>
              </a:ext>
            </a:extLst>
          </p:cNvPr>
          <p:cNvSpPr/>
          <p:nvPr/>
        </p:nvSpPr>
        <p:spPr>
          <a:xfrm>
            <a:off x="9488454" y="398579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37061DB-E4C1-C2CD-9323-FDE899EAA862}"/>
              </a:ext>
            </a:extLst>
          </p:cNvPr>
          <p:cNvSpPr/>
          <p:nvPr/>
        </p:nvSpPr>
        <p:spPr>
          <a:xfrm>
            <a:off x="8516454" y="398627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75B7A17-2CB1-0F23-5C32-FA624739FBBD}"/>
              </a:ext>
            </a:extLst>
          </p:cNvPr>
          <p:cNvSpPr/>
          <p:nvPr/>
        </p:nvSpPr>
        <p:spPr>
          <a:xfrm>
            <a:off x="9812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2AE8895-728C-E250-AF35-38815AB9FB33}"/>
              </a:ext>
            </a:extLst>
          </p:cNvPr>
          <p:cNvSpPr/>
          <p:nvPr/>
        </p:nvSpPr>
        <p:spPr>
          <a:xfrm>
            <a:off x="884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95E50E3-FDFB-D2F7-59DD-1D3B98143A4A}"/>
              </a:ext>
            </a:extLst>
          </p:cNvPr>
          <p:cNvSpPr/>
          <p:nvPr/>
        </p:nvSpPr>
        <p:spPr>
          <a:xfrm>
            <a:off x="9164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31DC98C-E684-C682-DBFA-E48E6140438C}"/>
              </a:ext>
            </a:extLst>
          </p:cNvPr>
          <p:cNvSpPr/>
          <p:nvPr/>
        </p:nvSpPr>
        <p:spPr>
          <a:xfrm>
            <a:off x="9488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549A48-8E1A-6361-9D0E-DC5F78DD9DEF}"/>
              </a:ext>
            </a:extLst>
          </p:cNvPr>
          <p:cNvSpPr/>
          <p:nvPr/>
        </p:nvSpPr>
        <p:spPr>
          <a:xfrm>
            <a:off x="851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1E06E-86E9-BD81-8C5B-7B28F96651F8}"/>
              </a:ext>
            </a:extLst>
          </p:cNvPr>
          <p:cNvSpPr/>
          <p:nvPr/>
        </p:nvSpPr>
        <p:spPr>
          <a:xfrm>
            <a:off x="9812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F915A8-C8A0-6FA1-B4CD-9D634891FAF8}"/>
              </a:ext>
            </a:extLst>
          </p:cNvPr>
          <p:cNvSpPr/>
          <p:nvPr/>
        </p:nvSpPr>
        <p:spPr>
          <a:xfrm>
            <a:off x="8840454" y="4634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194E828-D6A1-831D-C5A6-35FEBC6BC571}"/>
              </a:ext>
            </a:extLst>
          </p:cNvPr>
          <p:cNvSpPr/>
          <p:nvPr/>
        </p:nvSpPr>
        <p:spPr>
          <a:xfrm>
            <a:off x="9164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DA2F4D-A8AB-3C9C-39D4-20C20C867E08}"/>
              </a:ext>
            </a:extLst>
          </p:cNvPr>
          <p:cNvSpPr/>
          <p:nvPr/>
        </p:nvSpPr>
        <p:spPr>
          <a:xfrm>
            <a:off x="9488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CB17709-3B4D-D65B-3384-26E3300C81FF}"/>
              </a:ext>
            </a:extLst>
          </p:cNvPr>
          <p:cNvSpPr/>
          <p:nvPr/>
        </p:nvSpPr>
        <p:spPr>
          <a:xfrm>
            <a:off x="851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C36318F-1E92-518E-F949-8450ABB0852A}"/>
              </a:ext>
            </a:extLst>
          </p:cNvPr>
          <p:cNvSpPr/>
          <p:nvPr/>
        </p:nvSpPr>
        <p:spPr>
          <a:xfrm>
            <a:off x="9812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178C739-2224-E6BF-CCBC-738D9CDB9653}"/>
              </a:ext>
            </a:extLst>
          </p:cNvPr>
          <p:cNvSpPr/>
          <p:nvPr/>
        </p:nvSpPr>
        <p:spPr>
          <a:xfrm>
            <a:off x="8840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79FB21B-8E2B-76C4-AEE0-057ACF22F8BF}"/>
              </a:ext>
            </a:extLst>
          </p:cNvPr>
          <p:cNvSpPr/>
          <p:nvPr/>
        </p:nvSpPr>
        <p:spPr>
          <a:xfrm>
            <a:off x="9164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AE58263-39C1-2AD5-B277-156D353827EC}"/>
              </a:ext>
            </a:extLst>
          </p:cNvPr>
          <p:cNvSpPr/>
          <p:nvPr/>
        </p:nvSpPr>
        <p:spPr>
          <a:xfrm>
            <a:off x="9488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C2247D0-A6B1-FE5D-BBF3-638F3A88D8EF}"/>
              </a:ext>
            </a:extLst>
          </p:cNvPr>
          <p:cNvSpPr/>
          <p:nvPr/>
        </p:nvSpPr>
        <p:spPr>
          <a:xfrm>
            <a:off x="851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84F43D0-C904-CA42-1C34-0737CD5E12DB}"/>
              </a:ext>
            </a:extLst>
          </p:cNvPr>
          <p:cNvSpPr/>
          <p:nvPr/>
        </p:nvSpPr>
        <p:spPr>
          <a:xfrm>
            <a:off x="8192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A1781C7-E178-0564-7F03-DEF4DCF55DA0}"/>
              </a:ext>
            </a:extLst>
          </p:cNvPr>
          <p:cNvSpPr/>
          <p:nvPr/>
        </p:nvSpPr>
        <p:spPr>
          <a:xfrm>
            <a:off x="7220454" y="5283841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295FB58-B3E7-AC98-658E-23BCB16ABF1C}"/>
              </a:ext>
            </a:extLst>
          </p:cNvPr>
          <p:cNvSpPr/>
          <p:nvPr/>
        </p:nvSpPr>
        <p:spPr>
          <a:xfrm>
            <a:off x="7544454" y="528360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77248F9C-EDB3-601C-9A81-55C82A5BA1CD}"/>
              </a:ext>
            </a:extLst>
          </p:cNvPr>
          <p:cNvSpPr/>
          <p:nvPr/>
        </p:nvSpPr>
        <p:spPr>
          <a:xfrm>
            <a:off x="7868454" y="5283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E1BE5CB-6442-8BFA-A0E5-86645AC61990}"/>
              </a:ext>
            </a:extLst>
          </p:cNvPr>
          <p:cNvSpPr/>
          <p:nvPr/>
        </p:nvSpPr>
        <p:spPr>
          <a:xfrm>
            <a:off x="6896454" y="528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30998E08-FF76-AF75-E68C-BDC4B07C29A4}"/>
              </a:ext>
            </a:extLst>
          </p:cNvPr>
          <p:cNvSpPr/>
          <p:nvPr/>
        </p:nvSpPr>
        <p:spPr>
          <a:xfrm>
            <a:off x="8192454" y="560736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8AD34D9D-72A9-CF0C-6C63-25DEF79F5533}"/>
              </a:ext>
            </a:extLst>
          </p:cNvPr>
          <p:cNvSpPr/>
          <p:nvPr/>
        </p:nvSpPr>
        <p:spPr>
          <a:xfrm>
            <a:off x="7220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8340391-7432-8506-A01E-878095A3E08B}"/>
              </a:ext>
            </a:extLst>
          </p:cNvPr>
          <p:cNvSpPr/>
          <p:nvPr/>
        </p:nvSpPr>
        <p:spPr>
          <a:xfrm>
            <a:off x="7544454" y="560603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F7478B9-E02B-A23C-A05E-4D5F00CE958F}"/>
              </a:ext>
            </a:extLst>
          </p:cNvPr>
          <p:cNvSpPr/>
          <p:nvPr/>
        </p:nvSpPr>
        <p:spPr>
          <a:xfrm>
            <a:off x="7868454" y="560579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EAD0B3F0-F89C-5CDE-1941-BF6E7AF85FFE}"/>
              </a:ext>
            </a:extLst>
          </p:cNvPr>
          <p:cNvSpPr/>
          <p:nvPr/>
        </p:nvSpPr>
        <p:spPr>
          <a:xfrm>
            <a:off x="6896454" y="560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79E9721-0CDB-9709-EA62-75FB7400A959}"/>
              </a:ext>
            </a:extLst>
          </p:cNvPr>
          <p:cNvSpPr/>
          <p:nvPr/>
        </p:nvSpPr>
        <p:spPr>
          <a:xfrm>
            <a:off x="8192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B1B88D7-4F2E-D0C3-3931-E4967DC2A07E}"/>
              </a:ext>
            </a:extLst>
          </p:cNvPr>
          <p:cNvSpPr/>
          <p:nvPr/>
        </p:nvSpPr>
        <p:spPr>
          <a:xfrm>
            <a:off x="7220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2DCB007D-E8A5-151A-1C60-32BEF8738B76}"/>
              </a:ext>
            </a:extLst>
          </p:cNvPr>
          <p:cNvSpPr/>
          <p:nvPr/>
        </p:nvSpPr>
        <p:spPr>
          <a:xfrm>
            <a:off x="7544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891EEFC-206F-4FA7-FC41-111575796829}"/>
              </a:ext>
            </a:extLst>
          </p:cNvPr>
          <p:cNvSpPr/>
          <p:nvPr/>
        </p:nvSpPr>
        <p:spPr>
          <a:xfrm>
            <a:off x="7868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BD8A3CB6-F6FD-4D35-1B94-D4449996073C}"/>
              </a:ext>
            </a:extLst>
          </p:cNvPr>
          <p:cNvSpPr/>
          <p:nvPr/>
        </p:nvSpPr>
        <p:spPr>
          <a:xfrm>
            <a:off x="6896454" y="593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D20DC3A-0F24-F593-D3FE-D37403DEF82A}"/>
              </a:ext>
            </a:extLst>
          </p:cNvPr>
          <p:cNvSpPr/>
          <p:nvPr/>
        </p:nvSpPr>
        <p:spPr>
          <a:xfrm>
            <a:off x="9812454" y="5280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34641A12-8E04-6A41-C806-E679C6075613}"/>
              </a:ext>
            </a:extLst>
          </p:cNvPr>
          <p:cNvSpPr/>
          <p:nvPr/>
        </p:nvSpPr>
        <p:spPr>
          <a:xfrm>
            <a:off x="8840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73094712-69F7-367C-257F-F754AD5791D7}"/>
              </a:ext>
            </a:extLst>
          </p:cNvPr>
          <p:cNvSpPr/>
          <p:nvPr/>
        </p:nvSpPr>
        <p:spPr>
          <a:xfrm>
            <a:off x="9164454" y="528216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F0E8E4B-EBDD-F7F8-2D05-3E7F3EF21555}"/>
              </a:ext>
            </a:extLst>
          </p:cNvPr>
          <p:cNvSpPr/>
          <p:nvPr/>
        </p:nvSpPr>
        <p:spPr>
          <a:xfrm>
            <a:off x="9488454" y="5281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AD67198-6698-3FE0-F192-88CFB7AE82A3}"/>
              </a:ext>
            </a:extLst>
          </p:cNvPr>
          <p:cNvSpPr/>
          <p:nvPr/>
        </p:nvSpPr>
        <p:spPr>
          <a:xfrm>
            <a:off x="8516454" y="5282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4076B292-FC15-7F19-3FD8-6A03F01D95DC}"/>
              </a:ext>
            </a:extLst>
          </p:cNvPr>
          <p:cNvSpPr/>
          <p:nvPr/>
        </p:nvSpPr>
        <p:spPr>
          <a:xfrm>
            <a:off x="9812454" y="560592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489BCDAC-5A4B-8B9B-BB45-556C0453CA71}"/>
              </a:ext>
            </a:extLst>
          </p:cNvPr>
          <p:cNvSpPr/>
          <p:nvPr/>
        </p:nvSpPr>
        <p:spPr>
          <a:xfrm>
            <a:off x="884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D30618DC-D585-936A-FC3E-5C2DE4E1DFF6}"/>
              </a:ext>
            </a:extLst>
          </p:cNvPr>
          <p:cNvSpPr/>
          <p:nvPr/>
        </p:nvSpPr>
        <p:spPr>
          <a:xfrm>
            <a:off x="9164454" y="560459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34FC81A8-7A6D-0D3B-C6C8-37305E8E8CA7}"/>
              </a:ext>
            </a:extLst>
          </p:cNvPr>
          <p:cNvSpPr/>
          <p:nvPr/>
        </p:nvSpPr>
        <p:spPr>
          <a:xfrm>
            <a:off x="9488454" y="560435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B3609E02-824A-D9A7-309E-7CC656209A24}"/>
              </a:ext>
            </a:extLst>
          </p:cNvPr>
          <p:cNvSpPr/>
          <p:nvPr/>
        </p:nvSpPr>
        <p:spPr>
          <a:xfrm>
            <a:off x="8516454" y="560483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F4C79E99-7AAA-2C7A-201C-456F12ED72E3}"/>
              </a:ext>
            </a:extLst>
          </p:cNvPr>
          <p:cNvSpPr/>
          <p:nvPr/>
        </p:nvSpPr>
        <p:spPr>
          <a:xfrm>
            <a:off x="9812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C21BC648-F010-5A11-8C2D-4BA06ACFBAEB}"/>
              </a:ext>
            </a:extLst>
          </p:cNvPr>
          <p:cNvSpPr/>
          <p:nvPr/>
        </p:nvSpPr>
        <p:spPr>
          <a:xfrm>
            <a:off x="884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1DC2915B-105D-3DA7-2F35-5A2DBC37B899}"/>
              </a:ext>
            </a:extLst>
          </p:cNvPr>
          <p:cNvSpPr/>
          <p:nvPr/>
        </p:nvSpPr>
        <p:spPr>
          <a:xfrm>
            <a:off x="9164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4FEEA91-8DE3-4CE7-931B-CD179639A688}"/>
              </a:ext>
            </a:extLst>
          </p:cNvPr>
          <p:cNvSpPr/>
          <p:nvPr/>
        </p:nvSpPr>
        <p:spPr>
          <a:xfrm>
            <a:off x="9488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5CFF113-A054-0FE1-BFCB-CAC4AB0560AB}"/>
              </a:ext>
            </a:extLst>
          </p:cNvPr>
          <p:cNvSpPr/>
          <p:nvPr/>
        </p:nvSpPr>
        <p:spPr>
          <a:xfrm>
            <a:off x="851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C2EFF1AA-F786-DF16-775C-F8EE177C480A}"/>
              </a:ext>
            </a:extLst>
          </p:cNvPr>
          <p:cNvSpPr/>
          <p:nvPr/>
        </p:nvSpPr>
        <p:spPr>
          <a:xfrm>
            <a:off x="10460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74FFA719-EB4A-D249-75CC-2C11095E116E}"/>
              </a:ext>
            </a:extLst>
          </p:cNvPr>
          <p:cNvSpPr/>
          <p:nvPr/>
        </p:nvSpPr>
        <p:spPr>
          <a:xfrm>
            <a:off x="10136454" y="366384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5E436E0A-CDA5-A57A-9A91-52DEB7069A97}"/>
              </a:ext>
            </a:extLst>
          </p:cNvPr>
          <p:cNvSpPr/>
          <p:nvPr/>
        </p:nvSpPr>
        <p:spPr>
          <a:xfrm>
            <a:off x="10460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45E183B5-62CA-8F5A-71CF-F7600498AD11}"/>
              </a:ext>
            </a:extLst>
          </p:cNvPr>
          <p:cNvSpPr/>
          <p:nvPr/>
        </p:nvSpPr>
        <p:spPr>
          <a:xfrm>
            <a:off x="10136454" y="3986271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0C614494-0C65-5D6B-0038-7B772E41815E}"/>
              </a:ext>
            </a:extLst>
          </p:cNvPr>
          <p:cNvSpPr/>
          <p:nvPr/>
        </p:nvSpPr>
        <p:spPr>
          <a:xfrm>
            <a:off x="10460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41FA9756-0AB8-8777-E69C-C04F94CE01BB}"/>
              </a:ext>
            </a:extLst>
          </p:cNvPr>
          <p:cNvSpPr/>
          <p:nvPr/>
        </p:nvSpPr>
        <p:spPr>
          <a:xfrm>
            <a:off x="10136454" y="4310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DD1570D3-8439-B1D6-6D60-34C83F782DED}"/>
              </a:ext>
            </a:extLst>
          </p:cNvPr>
          <p:cNvSpPr/>
          <p:nvPr/>
        </p:nvSpPr>
        <p:spPr>
          <a:xfrm>
            <a:off x="10460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BA8EF07-5727-2873-9A94-7C9D5B572D2A}"/>
              </a:ext>
            </a:extLst>
          </p:cNvPr>
          <p:cNvSpPr/>
          <p:nvPr/>
        </p:nvSpPr>
        <p:spPr>
          <a:xfrm>
            <a:off x="10136454" y="4634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0C74F3F-D3D1-BB10-D300-56343470BE5D}"/>
              </a:ext>
            </a:extLst>
          </p:cNvPr>
          <p:cNvSpPr/>
          <p:nvPr/>
        </p:nvSpPr>
        <p:spPr>
          <a:xfrm>
            <a:off x="10460454" y="4958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DB7F9E5-D6FB-671D-F9B1-FD99586394B9}"/>
              </a:ext>
            </a:extLst>
          </p:cNvPr>
          <p:cNvSpPr/>
          <p:nvPr/>
        </p:nvSpPr>
        <p:spPr>
          <a:xfrm>
            <a:off x="10136454" y="4958400"/>
            <a:ext cx="32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1C7F212-A976-3F09-3667-10A729560C16}"/>
              </a:ext>
            </a:extLst>
          </p:cNvPr>
          <p:cNvSpPr/>
          <p:nvPr/>
        </p:nvSpPr>
        <p:spPr>
          <a:xfrm>
            <a:off x="10460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E1E990BA-EA6B-39F9-7237-83B769BC788E}"/>
              </a:ext>
            </a:extLst>
          </p:cNvPr>
          <p:cNvSpPr/>
          <p:nvPr/>
        </p:nvSpPr>
        <p:spPr>
          <a:xfrm>
            <a:off x="10136454" y="528240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A4FB435B-427B-1712-60B6-BCBAEF65B00A}"/>
              </a:ext>
            </a:extLst>
          </p:cNvPr>
          <p:cNvSpPr/>
          <p:nvPr/>
        </p:nvSpPr>
        <p:spPr>
          <a:xfrm>
            <a:off x="10460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C1225DD3-C032-281C-93B2-47FEB33CD529}"/>
              </a:ext>
            </a:extLst>
          </p:cNvPr>
          <p:cNvSpPr/>
          <p:nvPr/>
        </p:nvSpPr>
        <p:spPr>
          <a:xfrm>
            <a:off x="10136454" y="5604830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AFDBAD61-A9CC-ED7D-6FE8-912612F956BF}"/>
              </a:ext>
            </a:extLst>
          </p:cNvPr>
          <p:cNvSpPr/>
          <p:nvPr/>
        </p:nvSpPr>
        <p:spPr>
          <a:xfrm>
            <a:off x="10460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AD681EEF-1F5B-E331-D63F-76ED239A6F35}"/>
              </a:ext>
            </a:extLst>
          </p:cNvPr>
          <p:cNvSpPr/>
          <p:nvPr/>
        </p:nvSpPr>
        <p:spPr>
          <a:xfrm>
            <a:off x="10136454" y="5928959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DB656E-F25F-4091-8F21-440B5015908E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3EFC3-F790-42D5-6ECD-00E0C368D6FA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A0F5A-75E8-0809-9E2C-E92C04340DD8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94115-3A35-041B-6F46-5ED7449B1A07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54B6-09A6-855A-0308-27FDACE86480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EBF3C-813D-8C7E-9D71-1364BA9176C2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C0505-5476-D013-C36C-B2104920CDE0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075F8-594C-126F-0E6B-99059440551D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A7591-E8E4-2F46-CA38-358E80F81162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250D7-D4DB-BF69-3A2F-DD7A954952B9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D93BA-BAF1-CD0F-D29F-52A48213A439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F28C7-733B-15CF-3DAD-D50400E99DAF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61383-A217-D3CE-C62A-9A1CB4B15805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01598-0827-950E-92EF-A54F0C0EB9AA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FA3B8-FD9B-3E43-7DFB-B2322AC147C2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07F29-99ED-8198-C820-A6EF3465E4E1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446CB2-3422-6138-CEFE-7F338C79D9B3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8D8BC3-A9FF-2392-7C2D-6A06AE2C60E8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E0ED3-74C3-5223-D2C9-0A00F32262FE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1B1FD-5B5B-886F-EB76-7CF207D42EEA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7C87D7-C75C-FC9F-ED68-05312C19822A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08320-C694-1B2F-2A6C-6FC918AE2803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0D7E1-AA0F-E5EB-8D9E-C9F3E62303D0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4ED18-86DD-6CBD-391C-D452DA0F978B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CF976-C7F6-A358-019A-BF092A9BAC23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3156F-B96D-0E7E-4D72-A6B51AB51989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E2386-CD0F-8573-5616-9A83E5B8DFDE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4D3E7-B786-0F71-51EA-F3FFE5E9B14E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FB065-C932-2524-3E15-927427F508E3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59F0D-7578-03F4-0527-21B10205AEF3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AE69A-FB3A-4A69-364C-E14AE3AF7BA3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A45105-1554-E4A5-A408-49B9671D30F5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11B19-9205-AE3A-D510-34DA022C8BDC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10B01-90CE-ABCB-7033-5D449A176B38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CF2FC-584B-A22D-B2C8-F2B1589B200E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1310B-5FEC-CCD6-CEB7-4EE6EFB3926E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F2B3B-DD64-192D-D543-A316BFB0B0F7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C4F4-D791-C3D0-0ED2-96640A0D00C2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1B1BBF-3A0F-F517-5F45-FDD4D268C855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C1BCD73-75E9-7812-1F2B-22FC15AFD99D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00FBEC-A7BE-5993-4AE4-3DB0074536BB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E91975-8CB9-368E-9C59-D4F5D198E460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02998AB-CA2F-EDB0-5582-D9B85045C727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CB902B-563C-EEC2-1FF0-E748A96496C8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7AD2AC-53F1-7149-1AE5-C734C49B491F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6B95EA5-553B-1CF4-DFF3-C4471C8DDAF9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C122363-3ED7-83B5-C9AF-1C58CF8D60D9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DC0D39-7AA9-B028-1F23-B108F26EEE2D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8E0A625-D69D-B6FD-FBAF-524BA5714600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FE349B-6242-A3C7-784B-BFE01FCD1B67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C5C4164-FF8F-1CFE-8D9E-59B970EAED16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68BFCB4-2BE1-3218-5773-39FC0FBB3FFA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FF1FA5-2A6F-8507-5F4A-04C81BB216F6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60FF1-783D-F729-D4BD-2B77F3458220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75EDDD5-471D-CBA7-44F0-A9FE542A9E5C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F9C4A8-DF0C-5422-5CB2-1DB43BD8A46A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0DAA8A1-D0E9-88B7-7BDC-9F963C626332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F7878EC-1FAD-049C-93C3-71BDDA70DDA4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8C77C93-0819-5B9B-EBE1-5867615A6A8F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1F346B-7F6C-8276-7C10-062042DD7A92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162E222-0E2C-C896-420B-F41DCA13664F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3DCDF4-3CEB-748A-F631-8A99F4616FE2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6958D0E-0430-DE3C-E037-C651D217C905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ED96A27-5085-9C14-01BC-ABEA73C39ED5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37ADDAA-C09C-E010-15C5-83DA8B701229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2EA21AC-D2F9-927B-9BEF-CB8F8E819D45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793512-2C25-3723-0978-45709CEFB482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0E8BE0-EFDA-DACF-224E-4B76CB440CAA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9D79D7B-E84B-0A3F-7B88-45E4310DF00E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FE9FA6-9700-378A-044C-536B014E9366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A8D474-4A56-DBFB-108B-1F0AD5C4DAA8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0F6CB55-B6D4-D557-AEA1-410F9FEDC7DC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26831DA-AFB9-13C6-1363-6477B15B0237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5D59F5-1F60-45EA-65F6-B4444B3C1B43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2DA20F8-989C-1C4C-415A-0F9D06FF386B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A151189-9BA6-1F16-1D1F-818DE80FBF58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D0C885-CB36-468D-C7C0-0A85C150BFDD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03083B-23BE-8D4C-F2A6-63ED22CF7B80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75427C4-0709-E256-9A25-6D34EF75BFB1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6D6646-82A5-8944-3296-2FA59D27F342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4F539B0-CB65-2D45-24FF-8747F83EC4E6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DDE7298-3EF1-307E-34ED-975A9E09D0C1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DA11440-0396-68B2-F4DD-35BD31DB7688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E779A0B-7048-737A-913B-9813C779ADBE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07BD5E-93C2-A27E-7B35-5742C432F1DE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A0109B2-17F3-F228-4260-4A3B2B07B2DF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000161E-C576-33CE-7FA5-7CAC6CF193A4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EE3F636-ECD6-E542-9700-43198A85E337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3F649B5-ED37-7327-E1B6-C88B44354F6C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97DEBC-1FC8-25D3-E49B-411FD011DDA1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CF5790-02CD-A0C9-0BDB-DF9CE6E34860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18EA93B-B9C2-8E55-84F3-FB2B04FC6189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189BF37-0761-70F7-F86F-FA034EB2772E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332F343-2B36-7BBF-604D-157ACE57F599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378A23-55AD-C898-2F8E-DD010341D344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6E4FD8-E3F2-05E2-9119-993CF8780BFB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8508E51-21A9-0B88-3C1A-1F022CDDAF4D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BFA03A1-38B1-4531-294A-1C93BBEE9BB2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63E3AAC-7750-2C83-AB80-CD455A9C0019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E3AD587-1DE0-925E-E902-0CC425971FDB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F0EA91-0137-FD35-DDE3-78AA69C710E3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C4AAB46-480E-9603-8C49-A40276A2487C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36E1120-DA33-F9FC-CB89-FFD9C9D44359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F69675C-80AF-FCD0-F16E-3FD2EB18BE5D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FF6DDC-6197-FB7D-12C6-B772A66EA23E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74EAB0-479F-D85A-78C2-AC1520502350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C686C2B-D3C1-6C0E-9F52-C22F30E7F094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D892516-B3B0-7D55-225E-DBADED9227EC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678E9B-A2F3-8369-84DB-15E3CD66BCCD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A83AEF-D3FE-269B-5FBB-611D63E663E7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05E2EE-9633-D07E-BBAA-7E877A66E2CB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A722D23-6C62-5F91-1BE0-867A40FBC76E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88CB6BA-2967-1949-B94D-E070D09AAA6B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58F190-30CB-EB55-A392-57D550E54589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88883E3-9394-9EFA-EE90-2CA152576DB1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DB9510F-C6D2-D33D-2E7D-562A848288E8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180330B-72A2-D558-68F0-6A8711C591BA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019DBED-5D4E-65D3-866A-7AC8D992C1C7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4DD1898-564B-E5F7-ED63-F9D7554F5E3A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6EE55E-75E6-AFB4-A415-1006C95B2298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EAADDB1-2398-1830-48D0-8EC4DFA2C866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73FB3ED-CED9-97C9-CD4C-77E5AF05F60E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2D70B41-72FD-76A2-D0B8-C12016DC4A30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2C30E61-2A04-A4C9-D55D-DFF677D2FDD5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A203FAD-031B-54C0-015F-F657121FAE5D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265E8EB-E3BF-F0D8-FB85-D0CF20A105B9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9DC9EA-EE3F-D772-5677-737277C6124B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3BBAB98-14A2-A368-0947-DE75051DD0E0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F9AF8C9-130D-F732-984B-7AFA85341EA7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5E8F9E3-6471-1747-6D32-FF6510562A44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B959777-5E32-FE7D-80B2-8143C6FB8093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9C14FC6-E33F-1842-6973-E82C0B5DB214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D76EA70-74C7-303D-1DE2-71A8A7F744EA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0C27169-EF6C-FA6D-44EE-0BAFF13DAD26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FCE04D5-9962-EE2F-C4FC-35037D81DC35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94D465B-AE9A-6F06-CD22-88407A5DBC21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37CE80B-417E-FB01-301E-A7F5E04BC38E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52DC03C-AB7D-5EFE-5C81-6D1522346D2D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C10F66-B436-2600-CF5F-933D7BD54D61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0D86088-5115-067C-9575-95C68ECBDAEE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07A3B2B-231A-9904-78EA-FFD1BB95A45D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1F67EB2-1800-C127-AB4B-A0274211F1E4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F74A932-2486-5D12-B507-5F27B057ED64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15047C5-91A2-B01C-F870-83D162C242EE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8DADE31-6767-604A-8276-086F3C37ADE2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CCF1241-41B7-F0D2-96EB-1C15B2EE4018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F3DFBE6-D761-ABC0-E1BC-51BF96E03CAC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CA3B0E8-5A9A-9F32-5E6F-4AF4646D9EA8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EEC7488-B422-7AC3-D58F-72896BB94E14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0A5D1B9-95FE-B1AC-8D9F-EC3DD6A6D88C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70D7B9-92FC-797E-3BCD-D3532AF9F20B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DCCA1B-492B-13E5-B474-7E8773363E0D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F49AC64-4EB9-DE4E-902A-9615A6662CE3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1441011-F515-F4AE-AB0A-0EFDCC88624C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FAF7294-C134-1E77-D25C-12C491E5708E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F973004-3008-AEF9-D3C9-602384758902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512A325-4C39-BDA4-F909-43B1B49D3C05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581F226-543D-525D-8AFF-A11730D47F76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C26A557-F8B2-B457-52C1-AA8F85D0489C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DB61518-042B-7BE0-DA47-A0A39640354E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FD851D-9EFC-6DE6-8F49-02153081C3BC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DAC049F-C56E-C7F9-4785-6D50ADB0A1B2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04FBAB9-5B3D-4BAC-02DE-AC7378F6AC7B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2AFD1CF-0555-0FB7-5F40-793EA4B4A31B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BE5D3D5-652D-719C-D0F1-8128371E0A79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3795812-FA45-CFC0-A80A-92DC3193E434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F36E385-747B-571D-961A-94ACD0A1F2B5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58DAD53-3A40-0EF3-D310-F9BE2798EC21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C61768-0955-0F03-7EEB-219021ADF29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5C3CED4-42CC-6A99-BBDE-6E1567430598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CF02C66-A911-700F-8852-B6F3777DC42D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35EE835-817A-F2DB-BACC-53BBB2E0C755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B578BAB-52D0-EB38-D1AE-0ECCC2E1D124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6E08AEF-3644-96B1-0570-D8B8B412E042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E4A85B2-1184-F460-7E7C-CBDF5B2DB5B2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B663D21-8E5F-15FF-F426-E6FC7114BD15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02748A-4A51-3041-0A40-6CAA141D0C74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D2EF00-2666-C85A-4280-33A42D93C0C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683B827-5036-DB0F-D097-69B2D9C52C07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143E867-3B30-958E-E5A0-8643DF815911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F8DBCE0-CB92-8E17-D044-E43F7DFA4B32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96964BA-1ADF-59EB-DD9A-BA8BE7A7F218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2B80E1E-2441-9B08-6331-2F98E8F1171B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664A72A-084A-C52A-A64D-8311A488EDA8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A3714E4-42CB-CD63-8709-4D30A0C639FD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6F0FAFA-0292-A8D2-092E-D8C5ABAB885F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E868D45-B1E1-C3ED-5563-C383FCBE3FCC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54BD43C-000D-7F00-B05A-F6FFAF29CC42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F45F065-4E19-CE42-FB5E-CE81AA212769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EBB1DF4-4C29-F80D-7710-0097239CB284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56FD198-8F23-A81F-11B7-9B8083EE1BF9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423560-E682-808B-D950-17D22B5E2952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877C851-3820-D27C-ADA4-DF0430AF0BA6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FD7266A1-B2A6-1774-81FA-2DBA3E0CF44F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D91197C-A83F-9186-7856-9CE8D8BE4B7A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886FE67-C238-7A9C-27CF-B5C3E3CB1441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BD7BE54-FB4B-2680-CC56-300D96F1778A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7F61A2C-52E6-4929-ED8B-C21120B77A73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BF975CF-1385-E5F5-E74A-0D3385E949F5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21D666A-7EE8-C2E9-8450-5ACCC970E98C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40976C2-55F4-457A-0270-49AF706D38D2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E253F6A-EBF8-C9CE-30D5-B545B5FD3CEC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35A0D33-130B-A06B-F97C-64B43DB282BF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FC19B69-F11E-A48B-E586-03577A3CB9EB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584FB51-166D-FF0C-BCC0-612402D73F85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E412BE9-D222-4695-A45E-AEA349E47937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F5C2625-A1C0-B0B1-75D0-2DF0FF9D9D5C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122BEA2-527E-459D-CBEA-2D1DA8CDAB55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25153F-00AB-844F-BCC9-4745AAFFBC31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1F81E5E-47B7-7C5D-59A6-C8A59DEDD805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0A639F2-E8CE-AA0F-2719-32B495FCEF3B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7BDE222-C531-CAD8-802A-6F6BE9498102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0E315C2-7845-BF15-FFBF-13A22C2CDF04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EE29B1C-1CDA-BA5A-B3C5-A265E3ACD584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A28F6-3FBC-798D-E85A-B7AD36AA79F2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B749830-3A45-C82E-0E20-0C6ED57288FC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3784A1F-C0D9-67A2-0124-926F3168BF7C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90BB859-7F1A-E5E6-9C0A-EE8C6C902903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C8C7E6D-842B-DB47-1D7F-AF87F8C902CB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EAB3C42-7B39-6C67-A016-92C8EBA861CF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60A5B820-3F56-FB2D-9970-99E9B350BF40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247B133-E495-A0CA-D6B5-EEBEEC9F4EF5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B96308A-528C-CEE5-0F53-139C1EE9BA3F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C715F50-BEAB-6E05-BCA5-ECCB5B39FB75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9DA8418-0E1F-5EFC-C87A-C5607DEEE86A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CBA2FE0-7886-9068-3CA8-25AEAD7074D9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5F407EA-5BFB-6545-C760-74A766D45CDE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384B14E-4C82-53BD-ACF8-B9C71EA4FD9D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F36FBD2-E3F5-3D0B-ADCA-5A836581219E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FC5F56-16E0-986A-7F88-C74324A7C866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540BCA1-0848-B4AA-FA5E-E83D093E7A43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DD2941F-968D-816A-2E16-6D9272C85C87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F2078C6-C30A-14C9-F0F3-3688C195D0EF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7FEDA273-C970-76DE-9B04-32B04A8DE9AA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B5D9A56-A0C7-045F-48E0-661B12BB6269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029CF15-E4B5-98EE-5ABD-9D69E755460D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6542FCA-8A39-E388-B12F-CEE31949B925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6928872-1E30-D002-1572-9032666E72BE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C606713-948A-36EB-9630-2C188CE564A2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8D83015-FA8B-04D6-F114-5A971216695A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F9FED898-400E-C548-4D41-FE7E595498A0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F36A10-C5D2-DD05-FA1B-E27036C9AEF1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16191EF-3D2C-8F9B-6EFD-584A4E598C3A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691B65C-5587-CD12-9E47-93852808DA66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28D99E6-3D0E-E762-350E-FA18658D150A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6DF076B-6894-3431-7849-0135E467467D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7C4E027-EE4D-7D0F-AFAA-08ED9AE09998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7329042-A75E-0FD9-CB33-30CBDC2DA2A9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9B39435-B5C8-85F0-09F2-9BE11E921E4C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019EE74-A913-29F4-37F9-8CAF18E1CEA5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A6C89FF-0EBB-4512-0860-8EE215C96DC6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773B6C61-ECE4-DE20-A53F-63804F0FF1B5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C516C28-E683-40C5-EEBF-B15A996F207C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CF58FC43-D870-6966-4425-E6B7436EDB4D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B04C61A-2ACC-DB32-BE56-582A5535516C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6C3E7E14-48D0-CEF8-D3E7-9568A9D418FD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2A172B6-7CE4-4C77-7CA2-AEB11B968FCC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99C6C6B-B08F-54FE-585C-229ED19F869E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83FAC07-1375-6605-28F8-6BFB7CE021F7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7C01F72D-13DF-3641-A837-7A08EAAC2B35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91B5085-AE0D-D5FB-732D-1422ABAB86F3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9836C68-469F-C007-EDB7-B355EBA82946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9F0F9E-CBE1-677D-AE47-DF57AA099AA7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543D5170-8EC3-08A4-06DF-DA9FCE206C17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E24C3BC-6622-1D27-8105-1D897EEDB25E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25E7864-8008-5543-FF67-2FE4E39E7CF6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196BEC37-28D3-7E41-7BE9-15CE06CA315B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9F265A4-4559-7812-00EA-CE8420BCD92E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34703FCF-3D6E-B3D3-D895-5DB7F2E7A84A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2A77854-8606-B5C6-97E6-4B082E84CFFC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4F0F2E5-7E5E-7804-E3AC-A5845FBA8249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E3AB9F3-E8BA-37B3-8941-F6AB424B74A2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CD252E4-1749-EFDB-812A-F613E7BF3722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9F3941E-1DAC-8B1B-B655-BA1B50A072A7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AE92F0A-5E74-6264-2A0D-C44ECEE7DA1B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87E6E84B-813F-6392-E28E-1B7C8754C16D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6883E10A-995B-BE50-9AEA-BA617A3A8195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20CAD04-FF6F-EFAC-4FBE-8AC2495B34DA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8B22024A-EF57-74BC-0D3C-0402B01553CD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261FF53-340C-4381-918C-B33585E9E861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056071E-0734-C543-726D-65C91184576B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8AB190D-06FA-9A41-CA65-9B00F5AE803A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C7FE122-CBE0-F0E5-6DD7-D110F81AECFF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58CAA078-CA3E-2AFD-5333-AB68C31F401A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B4879C3-1844-BD41-13EC-6FB54F83E7ED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5D3A2CCA-53A5-B33E-1A68-6788421454C3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98982C8C-FD6B-5F1D-B766-E04082E3E2F7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A383040-EC72-CA74-AC90-3F55CC79479B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F1221DC-0A49-AA27-15E6-C613A37951FE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3D1A385-AD20-F334-634D-ACCBEE28F8CB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28149E0C-6A82-44B1-089A-878E35A16E72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3D49DF4B-632C-8EDB-C1FE-F9D28D4C8422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D1A3266-81B0-39A0-6A73-21D8CCDD8B14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709985D-5357-4134-62ED-DCE07EC9C47F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CFA24371-52E2-C465-9D68-7693CF2169EF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7E8DC44-88F0-C8FF-FE8C-FF710A34A96C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94BEF03-E258-27DA-FF15-3F871C654B11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1BB881C-1631-D04D-D4FB-171E6DDF86C8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48414F7-FB4A-8D1B-869C-CBC2C2F29C76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2A4FDD2D-E21E-74F8-01CF-D44C7E9E26D2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DE8C3CE-0CE7-2FFE-B59E-C7D32C582473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5097E09-57EF-53D1-3DB7-E3638CB9796C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65459DF-C269-BF96-F40F-23E02290F8FF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1A91784-EF7E-785F-F60A-D229361C77E1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5D3FCB9-1AD3-FD92-BB0A-5B8F566F6E7B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B3092BF-2E31-610F-5A81-011FF66DB54F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A0E0634-C0B4-F6C2-817A-E973C70F4571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9327636-7A07-007F-8A4A-EA48AAC8D3B1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C11971A3-B70C-1626-18B8-A7F6738FC765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4BC5D36-E9B2-C249-5009-25C9B381548E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1AB1E70-7D4F-C3BF-657B-733E299029C2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95AAC48-A2E1-DCB5-9B1B-FE99F5E2CB85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E09F940-F732-A8D7-289F-F5CE8DA8FF81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323B1C5-5605-DA8A-AD48-7E3B08A2642E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750F44D-B5DB-ACE8-9745-471A3CFCF0E0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348D5DA-DC05-5F2B-6079-24EEDD62C0B0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F8EB87A-148A-9B56-7366-55AF947CC455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400B85C-1A32-4D86-2A5E-28A0EF569E2E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EE8990F-BEA5-2F1A-95A7-EA6D6C4F9CCF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6298EA4-FF26-C338-AA77-590F8FB9A4F7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21F5B85-B96D-D400-B7F3-D0AA50615ADE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091DC2E-5440-FEDC-8122-E8150574DB67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23637F6-F644-E5BA-FD6C-C2AF0C052F66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B01A78C-AC3B-0D9F-4833-F623BB290D2F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18491548-33FD-1E90-57A4-6AB034CA984B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FD2FFBE3-DA6F-2AE5-3628-33639CE82DD9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87804A2A-AC88-B5DB-DE22-452955B07F19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3763CC4-F980-E970-C107-06DE863B2FB7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AB27F78E-F477-708D-A8F5-67BED27B81EE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C4E16F02-9DDF-B400-18E7-7813BB2D6F38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D8E3E-E577-8895-3752-3A4A46B55228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44F5DAC-9092-8977-5969-92BFBC74AB6B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CDB4287A-5BF6-7563-6EFF-ABE1148E2752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8A906F7-0B0A-F599-98A6-B098163014D5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BC79377-295D-CD6C-2E1F-64EC17676C81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C089F36-DB7D-44BE-E21A-80C18AF59B96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64267EB-87A3-A785-8186-5AFB3D5EC6C6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B2CEE38-CA70-9106-AFFC-564915AB7CD2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5D1AB33-A9FA-1FBB-E6FF-D7F3AE33F567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8BB55D63-F84A-2785-95EA-FA38F211844E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3D36CAD-F685-858F-B0B6-63CCB814C3AF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7037B4E0-CC19-8E93-A4E5-D8B33E1915AE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CF0BE3-DF0F-2B08-8CC0-EB04EAF8BFD3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AAD456FB-49CF-C586-3187-C00E9F2FFF8F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5122E8F-199D-1F26-00D3-A0D88AE1F0C3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89EF31C9-BD33-BEF2-0F3D-B857B01A664D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87E3157-8A02-15AC-013B-6C8E3FF30AB4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A6E88F5-8CFA-0361-9D82-B5E15F4C9290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8AC257C-CF8D-4477-4618-8400D2FC318E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17900BCB-6BF0-16BD-DBC7-81F0F381CDD6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5ECF92B0-309D-5562-BA63-A94479781451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7B4ABAB-98A8-398C-92F2-A634FA9F2EE0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7A75C1CF-AFCD-9650-1DF3-A6F43073D5CE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0C4CC99A-F03A-5F36-90C2-A2AF38085F17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613B5C4-F81E-16A3-792E-78D289F34FAA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2A260075-4D98-F7AE-0AA2-286AFDFC4A3B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36FCC11-C481-120D-6DF3-6ECD63B1604A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4BC859A3-FBF6-3D6C-6B07-53669DB2B123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28950CB-B188-B27F-0C07-EAB91026077F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9C758F8E-9085-5AA1-E361-4E7DAFDFE9B0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1167B2C-1EF0-5C0E-368A-8DCD14C5E03E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B51EAA58-99B5-90E6-08A3-D3F88468B9D0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62AEE33-0C25-A00F-D407-8009DD0C7C19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9E453819-C570-326B-C8EE-F0E12D297B69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90E549EA-AB89-8AA4-635B-C8389FD4271B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C7E5DFE-D110-403C-5921-BB7772ACBB5B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90DB8EE-B050-3616-E5D2-0F9A4950FF34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1F898CCD-E064-0352-AF8A-062B178DB576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C462511C-0536-FF73-3A17-530B801E0196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472FBA7-9E46-2B8B-D6A9-526D79E1DC96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3185614E-22A1-EA79-EFC8-8B56B4B2A9C9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112A164-1F88-E8C9-E6C8-D7C2D39FFDFB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0FF7BB6-59AE-9EC6-BE0B-3CF215064DC3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67ADC311-1DB7-12D5-28B4-B12AD6EF62CE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576D9FAD-D559-E642-023D-F57C922F381C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7BA2E5C4-59FC-8B52-F1A2-0AC9FC59E042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CC555AF-D3C4-73AD-13CA-D35924D81E01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75C24DE-9D5D-65BC-E8A4-DF4727030AE3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89020769-EF09-FC60-8A6E-6DD7666B7428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9E1A43E4-D8BB-C195-F418-9154FFEB0971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E49C683-5821-1BA5-F6F1-BEAA516DEF8A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4770AA20-7F19-A4EA-10DF-633C036BFAC9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B7D0006-C092-06E9-C12E-F2DB799CCA4C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BFCDF4F-CEFC-42B8-6BEE-50E7747035F1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06C1188E-D830-1AD5-BB39-0CD4BA5463C0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24C1880D-5073-A6F4-090C-5C396FE69F70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88D10A7-991A-BA48-DABE-A11196270F32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F9DA9DC-279E-F4E8-FB1A-F2190B17C32D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4DA322E-784B-B02D-8FD9-65C19C769B2C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9A13A46-C73E-99EA-A241-E98C1087CBA3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E4A63A66-CACD-32F9-21B3-D751C3C3A27B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08E8155-9FB1-6795-3839-DFD19595C39C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CC8285A6-311B-3408-EA36-8492A8404B4E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C3756697-306F-411B-F4F7-5283A48F5746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3D4CF5E1-FB95-117E-EF96-EE5DEE27A050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0FDAA4E5-3DD5-B7B5-4BD7-5F16B85EA56F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7E92A48-B494-A6F2-142B-5ED4A70E1135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21F3AC1-8737-2094-CD63-01710DC7541F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2416939F-2EEA-B3B5-C6F4-EBEC8D582621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A991FC33-367B-6108-31D2-9A26A79EF61B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5AD0CD22-7708-518C-5E45-893FC0837D33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379A079E-05E2-800F-E805-1035064DEE26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E0D0FC0-193A-65F1-309A-9FA4796628E8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7F5060-1884-3BBE-65D8-6E313D84FD14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59E47F4C-6101-15BD-B088-FA2AF4EB05BD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503EEE87-FEC8-0CBD-CBB6-8FC69381CDB8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03D16BC-F3A4-4D4B-1047-9783F2736292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FB720A7-9732-E690-F492-F81A6218504A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A18452E-6952-1C78-C66A-2CE6714128C5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E9397E8-B631-0E6D-C5DF-DC021556204F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2FFCC7B2-0C2F-7224-47E0-E939A7C9F239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09C2C88-A154-6A1A-42C7-CD6A99A3FE63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1E7405F6-35F7-5227-11BA-8F85F9233ED6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3ACC6B7B-9297-D96E-51F7-FE271F49C761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7DF120A-5D75-91BA-7AAF-05F615ED1150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F07910E-B1B7-371C-BD6D-6B2CAB51E508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546A57DC-B319-ABEE-394A-43C1B60E864A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1BC884B6-59C6-469F-CA67-B0DAAE676A1B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9F8F58A2-D89B-7998-3448-0BC7C209212E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8531E40-3535-BCD1-10EB-439A419E483D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72A78894-20B3-917D-F6BD-DEA2F7DEAF01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8077B8B8-5660-0C7C-1D2E-78FA51815956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BDFF5950-171D-3209-CA33-6F4D63342C49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1A68E7D-CE7D-776D-957F-4D271913E848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BFA9808-A7EF-1813-B487-CDA42435A689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145F2A7F-6F06-136B-93F7-78B13AAD6F2F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FA93C636-AE22-F6A1-255D-CE628D1A8BF5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26CC16C3-5854-C007-60D3-34EC0FDA2A63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DF727DA7-D481-603C-FF6F-81E1D0FA5241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296CD07-D58C-253F-9A45-448FDFE77870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AD385D5-BBFF-BEE6-B5EF-E990E4234E95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8F9E58FD-FD13-E400-A093-BD0676AC93E3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DA65C33-0110-E099-B58A-3414348CEEB2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FB8BEF73-8473-1A66-07C5-49F80DB39EE3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05F14E29-1FE9-1CD1-2310-BE7C892FC5E3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832EE58E-6B03-D47D-AA83-ED627EDEB873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3951C3DC-CD5C-8423-D0AA-64C9B185F2AC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72D797A-97F8-DD68-834E-3E918DEAB378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D21439E2-42BB-7A68-F868-0048CB3DCE26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E436B0E6-781C-FDF1-E792-D9F62B103ADB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C5AC8919-A98C-4244-527E-780F606CF5D5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4CAFA481-02E6-AD7F-40A9-FB6616377FED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E3BA605-00EA-F6E5-967A-B066BE2A5739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EA660E11-1C0A-719A-9BC2-E40090A4CA8D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EE636D7-3AC8-57BD-61B3-81DD19C114CA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DD2F32F1-ACA9-75A5-BAD2-22B465A0F85C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9D94B03A-A69A-7F7B-B598-ACAF98DF0E97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E952DA5F-2B48-4582-FE07-67C8236A50E7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E5347182-E830-6812-CCCF-E8C01D94B0BC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BBF10A8D-75D9-0ADD-877C-ADC1BD13F840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606C3E45-BEB9-3C03-C347-DE5A76946415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E41F8656-546F-3183-7B11-776194746E74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8CFD-055D-575E-1CA8-222F57BC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1AE2D1-AAD3-6318-3E28-F43EFDA55788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ED21A-B036-8E84-AAB3-B18F2ABBEA7B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9FD9D-3596-DC42-3067-F44F9C0377F1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C2D21-B0EE-8F3B-A357-5AEC5034B157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EF881-378C-90FD-96AA-EB33B44111CF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27FD4-2162-8D82-2310-5E2A953B51F1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C9D20-ED2F-0278-0FC4-E4E6C357D63D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B972C-D3B8-745B-730A-5C10B8676A9B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FA006-5CE1-C6F6-6168-F28A9AA71A1F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83A7-0AA0-EB75-771F-4F7FD42FB4EA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092B1-8F9C-5C4D-5D8D-E7A1BA427B5D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77192-ACFC-9C6D-8154-C61421759C12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A2BE4-C262-5181-590E-B909CFA23162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013D0-A79F-4B77-ED81-710136DB26E1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E0B72-0701-63B6-89FB-2AC2857E59AC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687424-6E61-B97A-8EE6-AC8A3B8E961E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DEE6CD-039B-2D35-4146-D752FA2DB03C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2657A8-0D73-A60B-8951-B739CE42C2AD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726D8E-B703-AB5E-2CF3-ADD11906A82B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950F3BD-253A-1F14-B3E1-316FC7774DEE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5F626E-A93E-A8A5-9E77-2378A98D5699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906E9F-224F-A2C7-4203-09AE49F0A1FC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651C61-D303-5B5B-9E1F-A23BCFE6E5EE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1E19EA-50EF-3749-97D7-B84655B61A35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BB49285-A38B-052C-BA33-D3ED1CB57932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4F4602-2001-9D1D-F83E-737F1741E7FA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12E87A-9168-C2D0-9A2A-B3789FB8E846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3D6CDC-69CA-8601-5981-D731BBBBF8C7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98DC018-D940-6371-B58B-D49C3548A613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802BB2-29C0-C422-4F62-53AD64DDDD86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FC483E-2605-7982-74ED-D550A4269BBB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31FF71-5AEC-790B-BB8B-DA3BA8A3C5FA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08BD0C-ECF4-9C15-9CF6-6806B7D4A235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DAFA66-B072-A2E4-CC36-4077F305A215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BCE79-9CD5-1B3A-F277-D4C520D61230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29AC1B-7E12-7E08-30F1-64F825F2D44A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3090EF-8FBD-01BC-45BF-AF5247DB5072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26C7F4C-A070-6B70-9C23-27D807D89D34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C3E187-E9D9-0502-ABD6-97913DBF4B94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8ACCBE8-0BBE-FB12-97C2-B3836C7C10BE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D6C3893-4C60-06BE-222B-E7CCBDEE566B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9C2221-CDC3-8C44-6527-A2C7152FECD1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8CEBCD-C910-8BBA-0580-8E33AB4CCA7A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EB038C-D6D8-F419-2ADB-426E1EF64161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B4EB94-53A7-E56A-F48C-B88BEB6F5F02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4C97438-C508-C44F-94DF-595D838E8630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EDE89B-EA3C-17FF-A32D-8F6A2CE9D726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61E48F3-1244-1597-9CB1-6C88C3B90127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5686661-94A6-FB33-DEDB-A22781CB40C8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B342F01-4EDC-7131-9B47-71855F6E527A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D8BD559-C360-5173-06BB-0CEF2673393E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97ABC7-6876-75FE-A7E8-486915729D78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19C0E99-DA8A-BD66-87FE-B784BF7A8333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608DCA-4AB5-DC16-5841-1E7577EB3890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71E0561-FD86-356C-90F8-A0E35684A5AC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5F8AD54-9398-40F9-3F4E-1F01BB8DBC11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EBBB522-E1A6-DCD3-73B2-B6308D564C8C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E19CF5-8D15-7A08-2C85-2EE014BC5669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732A49-D930-A038-587B-772FFC10D696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EF99BD0-C785-3EB8-D587-41C25B04A7DC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E193900-A2E7-E489-A35B-17081C13B5AA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A08FBC-214D-27F8-9671-A7FFD2CAC1C0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A186F43-6602-C04A-CAFF-12717359D574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4F2865D-425F-3B8D-FDEC-59BD41926462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E438BC-2853-1A39-A83F-EFBC97C87E7E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2258FD7-50A6-BCA1-0EA4-1FDC7B8DBCCA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CB86BA6-2B5A-570B-F0D9-A0C9DB60B60C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7528F0-CB58-D0E2-BB7A-74022B1B328D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2832F4E-B365-733C-B844-65246C38C4FF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FBDCB9-8137-018A-B9B8-2BF0374BAF7E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315D823-90A0-2FE3-240E-BEAF8F4CF3BD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416ED2A-5049-89A4-B1C6-350F6F2F8EFA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928FFB5-15EA-4B9E-E2F1-38F09C9641C8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5D2A02-2540-951C-A63C-FE572F08EDBF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9C3FD0-BA7F-B4AC-B50E-2488B302F0E6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A47EC5-3B7D-F8EB-62F2-DC377B978CCC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6FD6775-7454-950D-70DA-C68DEEC91143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97FF221-626F-7FF3-763A-23E777CC5A9E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F71658E-BB91-65B6-4B63-7AA40774CF92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47AD171-2E27-6877-B8FC-625818C233DA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96A107D-6054-B898-ED66-0E15B9E79479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986940A-3E16-A449-B4E5-C4B19A387487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E5BBB0F-45F0-9BB4-6D9C-21CD1A083FF5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49D2259-5126-9F25-08EA-F3D11513846F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3AD2515-3E66-536D-1B9F-33DE378EA3E2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A74890-2B94-2618-1FF6-E451568572D3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A4CD64B-DC99-9D6B-E67B-A766DCBFB9F2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A36C9B5-ADB9-12F9-3A89-40D5D07CF570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800B94-2E13-DD57-C970-30D7A9D65C1A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622F28-94AC-3AB2-5CD7-F833499263C5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D94984B-55D7-44A1-9E7A-F17BB2C5B96E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CF70532-AC58-6EB0-F22B-097C221110F3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D57CF17-D969-FCBD-C650-4D4BF77251B5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2C482D1-9218-A397-B1B9-7F1BEA90C58D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57714D9-42C9-C6F8-1D90-CAC50A06B5D8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2D82F52-B552-E10A-95C9-FDFA062DDAFD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785ED8F-9260-ADD9-0453-33A80A211483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F0505D-C876-EF01-2B3A-EDB4FEA9F60B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172E4A0-3AD1-5FCC-6C65-384D2D7080A9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4757B9A-4562-AA38-106C-33A28BE06609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361F34C-2DC7-73F3-DA19-D471328D9A41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7F3351F-6868-DB6D-AE27-26A704FEEB43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E3C1D6-B644-2598-C30F-55A5713A2F52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E51F579-F96A-EFEC-2FA1-09FBF2501855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D9D8722-8C5E-1F82-C379-A09B287AF9FE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0D8A579-05ED-F997-50A3-D8BB5AEA9AA4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610C436-9FEC-704C-CC95-36AFDD576D76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EA74BE5-A049-A2B3-CF09-FEEE616C4E20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80A5248-6320-327E-F857-6DC10F815D17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BDB9CFC-41C4-B03E-A445-8DD5CCF88E34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FBA55D-B1E7-FDBA-6FE5-39F1910E12ED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BD46D26-106B-F9EE-7171-BEAC9B76B8E1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2E04F3-67AF-DA8D-9C6E-38CCEB103BEF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2D947B8-854F-CE87-DF38-148E014AF034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9789CD1-DF78-E43B-FA98-EEC7C19F48D2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1DA15D9-291D-35A6-E911-9463C5F158BF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E07B794-D7C8-B638-EF15-6E61A1CE2280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BBA0A4B-7048-BBD2-BEB3-43FFF2AE409A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2CCEF47-7D5A-BB74-67DD-EAC4DD9BB053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8B80D81-AE1E-8962-9F39-51819DDB9C54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B1B0E2-4B8C-CDD9-6C26-07B10C00838A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691ABDD-A4D1-0825-DF20-45FD2CCAAA1C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B0AF007-5754-8923-E907-BD3AF279196A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732812A-54F2-F56A-F738-98176F7E5B96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2EA1400-DEF5-464C-9387-CBB2529388F4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C259F77-614F-2202-E1C5-878692FBBFCD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1D2CAFC-EAE6-43BE-E256-7A39A60E0830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F69ABE9-1503-0AD3-5879-351DBCBBC515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4FE1ECE-EA7C-7B71-F41D-EACD810C4902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A3A2197-232A-F648-3EF9-8F20A66AAB93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771EFB5-7D37-2727-0C13-431D56EDC6A1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3562E0C-E82D-3873-37F9-4CF48C172668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571CC2D-5C6A-F518-8170-363CF30DD0A7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D5ED287-A000-7F7C-098F-91ED90778C5A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106A521-6918-31F9-64E3-036F6C006549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9154DEE-0752-519A-4A7A-E690A9F99C2E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D607198-42B6-131E-EFC8-012040FA6CB9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97CD377-A00B-AD61-2AFB-8DA3AF015830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87A8804-E871-0E49-D252-2B5D4974AAFE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533E22F-D05A-458E-04CB-7B85E1276DCF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950361A-52ED-4120-9BBE-B1DCA1E9F436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3F721D8-2AA7-1F5D-FE6F-EC2CD09DC21E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708BB04-738D-B8E6-8047-92E1C700B886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9CFB16-8A48-BA8D-307D-69547B416FA8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F26E870-0678-571D-940E-AA3C327D8C52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193A872-3FD9-8F36-5D3B-EE0537601513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CD46EB1-E9AC-3C98-83B5-4BCAFF7E13D7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1AEE2A9-581E-99D4-E5EB-1D774B5CE0F0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7D062B6-3A48-CC7D-4508-AF0C31DE414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6089EEB-95EA-7213-BDE3-3CC426AAED97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2D0D8B6-9424-C155-8614-BD38CC8448E7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840BC3C-DA68-011E-7AFE-EF0DBA565829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44A8A2A-DAF9-F2A2-63A9-7CAEF27D7DB3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A950E01-767A-A58B-2D07-1997E2D5E906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75D8D48-DF66-6FDF-7777-8E103A9B921C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26322C6-26C6-BB60-37BB-346C79EB8FEF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668B1C3-74A0-1F0F-A458-C5030F416FA1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8E94F2B-C546-1F1E-534C-D1ECC5872B17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CB9551E-FF85-7A8F-2108-3735706DBBCE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14EA251-1E08-9D37-48BB-720573DA3CFC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C5B38AA-2479-A09E-AA78-7C7B655372B7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E550FB7-B2B7-0A51-7A04-EC7BC0B9E7B0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983FE59-C1AD-8770-3463-4594EF3AA492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50FC2BE-EFC3-0BE4-0A13-7EFEB4CEBB99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C4283B2-DB3A-E6C5-4B50-0B44C20517AD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3091118-A22D-05EE-9675-E918C1B051DD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CF4DD49-DC91-BFC9-26FB-88B9347C050E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3BE1F55-214E-2937-789A-037D0D801AD5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B7AEE23-8033-5FCE-AD31-F862903218C1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C82931E-7049-AA95-4F69-F4ACAED64391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177C1D1-798B-FC35-5502-B1632B015BCF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62D6A85-14FB-2FA6-C605-FF7D0281D4A4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2B5187C-073C-001E-064D-ACEC50530FD2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A207B26-FAE6-E8AA-EFDE-7CB8A5E9519F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F04150B-E349-0767-DF37-26CD795C67B7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7042AC4-A313-063C-3BA3-1664B995A643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E39B461-F732-5DBE-72FA-7B6B373ECBB1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83896D3-1E9D-07E7-F6BE-C3E84DCD2BE9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A7A52D5-F082-E1E3-0D92-06BD427401DB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3AA20DE-2520-E0EA-7C4C-60A853958F76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C688BDD-E1DE-3FA2-8458-EAC46E93CA6D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142A503-F33A-E050-48A3-642D954A2E8B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ABF40B-E460-4FB3-0D36-22BA5083EC14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99DC15B-CD2F-D40B-7B19-0CAF80FF8734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45942C7-6956-849A-87CA-949AEB38437D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D5C9DB7-6A02-962F-15C7-9F5B89A40912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4582769-CA1E-2CB5-2CA5-E99E1EA5B2E5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7B2AD01-57A7-9D93-4805-B81ED209038D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D609E89-5A5A-9ED5-D46B-AC4D8F29EBBF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E5A205F-5629-B15E-7415-9B10A0109E92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9A8122D-A69F-69DA-9D35-76544C0C6C1B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8DE939C-A0E0-D63D-AEE5-2944FA278CE4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E94D390-F64E-56BC-52D0-ACBA6D0E30BA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C2E8073-9832-4731-A1EB-1CBF1E6A180F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CE2C97A-B72C-3810-8614-3F178D0D8258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CB69E7E-A2D7-38F7-C7C2-B49312B48DE7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333AF7A-B051-442C-950A-2F050A00BAE2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2D183D8-5B95-EE3B-4657-05C340FF9633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AECC581-D318-6FEB-2703-BCBD0D744BEE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1FDBE8-25C1-39EA-B56E-F22C842E04C7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9301472-FF18-EF13-7BB5-74648F90DAC3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18DBC71-BDC7-DCD0-A773-2257BFBA48C0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37D7186-01C5-8F59-EFFD-A7191D6A7589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0602D1C-EF71-918D-8A23-0A036F488093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9C482-06EC-EE95-9E1F-813AE564154A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A2C4DBC-B7E5-5E09-5518-6790CFE54220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572DD29-C582-8088-F35D-43F5C9BE9E6B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B98F8C2-4937-926A-3BC9-107A067212CD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12FF9E-BBF3-8A47-81D0-AE92B20BE26F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7AB4D40-F658-25C1-B681-C183716AA33C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452C9FD-808A-786D-7517-A1F901C4FD74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2DFB530-E2D6-F25E-1BB7-15BCDCDCB1D7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9BDE4C3-2AB1-BD5C-B98A-18F65CC51A9C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0894108-6E2D-B958-9AB4-62B33DCCD19B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09D69CE-10F7-B54B-64B4-584AE5D14344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E61A918-BD78-BA90-B472-0F7B108D32C6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DBA61B7-FBED-EC52-1C3D-9F658BEBC827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D68BF9D-A52D-107A-5F0D-B8BFFB6C26E2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F30FB58-EEBA-FB2D-7ABD-F39F6DC32CDA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94296271-0DA5-36E4-4FF2-9644ACA7CB1A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F2246FA-D740-D346-055B-0CB6D2E363A7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F4C97A3-A07A-4EDE-F15F-E88F03545C3B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0625CD1-935D-5AA6-011E-6CA6300B4E25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C35FF23-8EB2-E7E1-1577-F1D6F4BE7958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2DAD881-5D8E-17A7-F47D-E49A03E17576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CA8A1DD-2940-088D-5620-76306E7628E7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455B676-68C3-91EF-B009-E51970FEF28C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62FEE05-2098-63B9-4362-6B37FEA5D727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475CCC-753D-82DB-71BD-2782D4256675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E590A78-1247-1DEA-8AFB-B4CD96DF4B54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AA7C1AF-CECC-3BBD-0A2A-60FDADB89EBB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E4EE204E-EF9C-6A33-C4C0-CDBEF6FC61F7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3AED80E-9543-4A4E-BA62-24579A62438A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29B9FA4-6BB1-97BF-3482-8BDD65EA0246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144F76F-CB32-022F-EEAE-9BFA3ADC69ED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587E506-F046-62C4-7A97-7C31C5D17296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7D10C67-BB9B-1F63-2788-80F287E08C88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F85F24B8-EC00-9898-06A3-A4E37E63601A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ABB15BB-A8A3-5CCD-B2DA-7A07632EA387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9665906-BEE0-6A5C-B4CB-D98BCE14ED69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BC8AD18-7E3B-6C33-ECA4-6AA13C33BBE9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F1982CC-8588-12BC-1D2C-DA5E6D1F78AB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B20286E-4B66-4CD8-BB69-C7648178069F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E4EFE2-73B2-FC49-C7A0-7A29E86E73CE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884B927-FDFE-067B-627A-C60B156E71DB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E2483FB-D98C-FC71-B482-4038FA5DE1BF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BE21069-78B6-BFAE-ED71-EA4DC91E1EC5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8CB08D7-FA1B-39C6-2A17-9AADC01A2D2B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EF50F242-C49A-A7E9-DC1B-0C4573D31D92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B2901D7-EE3A-BDAA-4C99-C7DE39ECD162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B08CD90-227B-763B-0991-83140610D007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D6CD4D9-D9D4-09EB-6390-2349AB7484EB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83FA76B-E949-E7A7-C1E6-25D4C2D4A1B8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D5034F7-96DB-FE16-8C5E-BDFFF16776AC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1131F5C-F5A3-F952-FC38-FD375BC9CCD7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5BD5C4A-BB5B-B939-CD54-254FED605A5F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176E7AC-6551-951F-0593-9BC45E07F648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D51FCB0F-A638-F959-5467-30830D323333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C112B86-40FD-AB7C-697F-521A46ED9E7F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C4D7DEC-51C1-A89C-2765-FD36A0C118F7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1E9FD844-16A0-9585-48D6-7285F5C2B5FB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A4DA198-7521-FCEB-72FA-31A484F70E33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43DB88D-C077-5881-9B29-667D5557882E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BAD5707F-5635-BC3A-6DB5-2B17BB3575F4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0B0CC9D7-1A91-291B-8491-655E8B5871B6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7B5E355-5D72-D0D0-A017-C74D67B5A2C4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3286053-8E27-0DF6-7D30-711131D599B8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7B3FA0E-5106-4358-42A2-9231ED1FD544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F9D4D5-FFD6-86F8-74DA-0E1981C53576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6603195-0349-DCC1-8AC2-6C33D2495270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CE8474A-DD59-0153-F02F-A5FF5F2A76B8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25071BE2-E4F2-B87A-7379-DDA7102A3BA5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B2AF7489-6D2E-173D-C80D-611DAF427858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BE5D013-8ED0-1169-E2AA-488F6D012AC7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98705BC-86A7-F54E-E31D-ADFDD4032FBB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32C8533-3D73-A5E8-8178-8E76E36AADE1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1F4CC30-9D20-C60E-2275-4EAEF60EA3AE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48D38974-A69A-F5C3-5B0F-6ECF2DF980C9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4F6EE30-1BF3-B465-A8B7-4ECC6D6B2E42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46953C32-6F62-F3FF-8CCB-F4B3C31E4370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B06ED3F-CE79-8975-9B16-735220A18079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60152E0-77D8-60C6-11E7-61EF6F3AED12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8BDBC3C-6450-DAD9-3362-A61556A099F0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21D60FE-B896-45F1-0797-CAD28233F07D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CDD578D-BFBC-A1A4-47E4-514655B2FB62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16076742-0CE5-B248-5232-32D27E7257A6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18E22C1-F247-CFFF-23AD-EA2CFD1427F3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90FACF8-2566-567B-879E-AF72D84A662E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01B0C67-B161-A63F-B25B-DBC5AE45A7B8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7915DBED-134F-555A-600F-57CF79CBBDA2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0C88C203-B448-0BA8-6801-4C8200A55F0E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68D1C2B-049B-8FED-2A82-84E2D3FEC5D0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94DD127-9E7F-AF3C-0F30-4489506C7B5B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12F02BC6-DD2F-313E-738C-80F609A47D3C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95D0397E-2119-1DDC-14C7-88183BA945E5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D2DE9A5-0B5A-4020-ED34-B61B010C3DA5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11F3D6A0-14E5-BED5-92B7-259434873F86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BEABA5F2-0DFA-90A2-933F-3F267DA41B7B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180A46F-8C7C-1A07-779B-88F89B58CFA4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10225A2C-C003-1916-F768-AB7DB4995D31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E203994F-23BC-E026-EC4F-B59816043E5D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5C4BF73-BEE5-C1DF-C0F8-8E51414D4B38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CD6723A3-F6F5-D2F1-E0F5-5C58BC956704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DB9E421-8B0E-B37E-3290-A0D889472190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5E9F0F5-6839-7700-00EA-0B5CBB7A81AF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69B6368-8DDB-173A-6651-50D6B48DF72B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D72D742-0F8A-D555-89E0-C512803B96DA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24F1B0A6-6C9F-DA41-70BE-446C6E6AAD10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92D53D3-D248-194A-D8DF-F8059DB6ECAD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3ACA743-16F6-F029-260A-DF1659568642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BE4936B-4A63-953D-96E1-F98BAC13C706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1B0144E9-7463-47C1-01A6-A3EF3C291DA7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EE9D1E5B-707D-C96A-B54A-1DF133AB7DB9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F5F4B677-1773-C922-02DB-F1DEB15EDF51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2EA71E3-9156-9EF2-46B1-E4E863EA85E6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3C942610-EF96-3E83-90BC-A187DA5C6F91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65FF65CE-68E8-81D5-E32C-A67912A6F64E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08750BC2-367D-87D7-83E4-4C7866F763AB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8CB6B2B-06B5-20C8-AC84-E9C3C9B87AE7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8025F23B-0EE7-8F9E-F051-E758FBE2C8B3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213BBCA9-2A62-8A4B-C86C-203059DA38B3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8F029753-A250-B3BF-134A-EADC877DA00F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CA7480B7-7C6D-B386-3E06-F9F9E911C0CF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9054FE8-A166-885E-6284-6F6F66F6B1A8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FD81022-1BC6-9B87-ED94-23C9CFA52FD1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AE9680E-26B7-D039-27E4-8EBCD59BBBA8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D2E5928-4DC0-E651-9922-14E6BEDC9F91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2DEB65D-0001-31A8-698D-AEDD6A1267C2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B06DEB6-0E59-3E2D-08D0-7B6F5D23D1B3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6597AF3C-DEA5-7194-9F4C-9B7D5FB28235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DA9F2DBC-8045-0F69-ADE2-B6A273617A50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3B495D1-2C8C-3918-4A89-CC869DED3C58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E748B65D-CADA-2859-4AB4-27604549ADE5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992E1F-7194-F82D-A537-546B2A15474C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5F98B1B-0BF9-5EE0-6E7F-46BFEF908106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6F3DF889-44F4-DF41-FF08-EE43579D2064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3DE644E-A5F4-4F66-5D42-C31EAC64CD05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BE9E299-D5B4-BD01-9F8B-E60A7F5CB89A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E491403-8EC7-BBCF-0410-1A146185D540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6CD1EE6-722A-DF3C-1B73-13C99FCC850B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A39F0610-6B28-781D-5FD8-CC6EB164E175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757F769-4F06-9225-67F6-87B6F238D3D9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4E2DE9B9-2B37-7A4C-E670-1B78D3B1F71A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45F118F6-7C14-C37F-4345-28ECA5C6F13E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C879A3D8-8B88-439E-D67B-FD0E9167B9A6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D62606E0-AF60-D196-F47F-3E4919F4D242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EED8239-9E92-C5BB-CFD8-D97205A47DA6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E1973B7-C78E-62D4-2910-4EE9726651CF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3DA2259-CDFA-08CE-2F53-905F793D3DCF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1352B62-AAF1-E98F-D3C6-D558A237893F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3528C1B-50B3-1BAB-B420-8BAE8E47DC43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8B2E2A3-F260-2815-1909-0ABD419DB941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F0E59CD-E423-2D00-3960-3B14D6CE9C9F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BE6DC63-C126-7C7A-7D65-67E1FCC8075E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360F33E-66A4-5156-50D0-C169EDFECC3E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9FAE95DB-E930-475B-3BB9-B936CF49B61C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ECF05E42-B125-253C-68BB-D00B527556F1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A08E679-BA8D-7618-30B3-F25D1601796F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88AE993-7CCB-895F-6208-ED218203DAD5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6B9B46FB-F076-DE67-6F2B-C1DD99464026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D61C25A-B34E-5A57-8F41-5864A6804A10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BE2D9D8E-07DD-DDCC-BA2E-94BB6A68FC20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7DA1B28-35D6-4444-F340-E177D8B718E4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67E2CFA0-9B75-E347-2EAB-798B8BFD3C4A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F5F14F42-73FD-7134-60FF-F7D2D1D6D2AE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352078A3-20C7-5736-02BA-0BB87F8DF065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2217259-735D-3D95-6C27-A347E469D7DB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E50282D2-0F14-0AD5-F308-DBA4718DBC6F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DAFC5729-B306-5928-F884-A8A165C8C37F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1264767A-710D-9613-CBF5-96368411F0AB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4D680D5-D3AD-88D5-B756-1FE3F6491499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A8285EE-3393-75EE-A918-3ED416CD09D0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80022550-556F-7F4D-56AF-7B132CEF0E9C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96F93955-F056-A6E1-3B68-A23356A07D78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52BEBC2-E63F-BAF4-9977-207CE3E71BDF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A19ED966-142D-C808-F03C-2FF53EF9E17E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07E17342-DEC0-1927-0447-96EB80C8A20D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C791BBB-33F3-4826-D241-CCE2DEA1E2EB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7C305E8B-CC94-BD1E-DFE9-D7FE02DE4314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DF56B857-4818-A8D2-5DD3-3DFEFCF3575A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EE55004-27F2-3D2D-BC93-44B7F00926A8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A829F9B4-3697-4EEB-FE67-8D1FD19E4338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5DE207-98C7-8779-92AE-FF3A0356EE77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081D8DA6-ED2D-D413-5116-B55527B48C53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17A6089-2C85-0BA4-2B09-6CFD90E3088A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FB82652-8DDA-43A3-1B6F-4E778AB98B70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AE5D5CDA-D42D-AC4F-8AA6-F9CEE7832F7D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5DB2913-7AC3-993C-F0F5-2E2019F0D476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B3989AD-1498-973F-0C07-B6DD5B4B172B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705C2F5-21C1-ADDC-C8FD-469F1AA187B7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8EADC74-485F-0FE2-CE01-F0A6F8129964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8344B0E-B5B3-15F2-6C6E-C5F069842142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5766DA16-1F4E-5CD8-9BC8-FC4BAD12FC96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C7634E0-8A25-F07F-27B7-541261C3C25C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E4013483-2D8C-BBB7-4ACB-8740C3D4276E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C91A596-665C-6251-9625-693E0B03CC1B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75FD1BF7-35EE-99A5-9489-12FF9F0CA1CA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AAE80B37-2170-C903-A36B-19C600E64055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9F1482F5-60FC-5574-9786-DA353D624C0A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A6E4579-76F0-016F-56B8-0EACCFF34539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96DEDDC2-0F3C-F3CB-8C5E-A393DB85070E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5CDDB7B-3663-8E89-E909-63C9E854D283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79EAE735-C039-EEFA-C8BE-0A5C2779C8E6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6FE1F80-6758-772D-A5D0-BD909A2D2E25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9F0903A2-3900-6D3F-60F2-F25D86139CC4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2F54A995-0505-2297-075E-ACA3C3B93B34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EA16A53-EB4C-8D1A-4D38-4D2AD47C771D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3EE47A57-54EE-DAD5-1EB1-68AD1C9242A4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DE481D7-F453-1D71-9B7C-F764495C99E3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69323CE3-C097-DDE6-8637-69CD6560AF24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0BE7ED1-6E99-DA61-9D95-4560F404E9B5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8933B6F-615B-C7F2-6D41-BF42EB10C7CB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8CF37681-DED5-3368-2D61-FC13331E0624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D6BC92C6-78B9-32D5-24BB-C3AEE2B843C0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8D05878-F5CC-4827-4CA8-690D6A6DDC8F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05C57581-6E05-76E6-E11E-234A9A7512B2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1A4CA812-ACBF-21C0-DA93-25DC9EA402BE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B79629D-809F-0B7D-5E08-EA0214C6004A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76A8A751-2C27-A8A5-5B9C-C86A97DFDC58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EB01AEE4-0EA2-BB44-CF73-98799EB86929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5CDD43F-423C-2475-88FD-B5EC4EFCF8B3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DBDA9DE8-D79D-7EA2-62AD-40BFC7C271A5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5A3EF007-C639-F157-615D-ABD93FCFEE0B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578A11F5-656F-8013-96CB-066C48AC1350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22549C6A-BFFA-AFA5-F690-EBEA794D67CE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5B37299F-845C-C35C-155A-03AFC2BFCA73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C97B64C8-791A-E053-19EC-390575842D48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A41768F-62F9-C594-9957-2B414C09D872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210F41E-F7A2-2D63-DA52-D5B067FAB3A8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6763E10-BC0A-23DB-D840-B429C1EFE672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3950B1DD-D6B7-D277-7902-0B2AD6C10E30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6FF55775-C2CA-7579-3157-9DF833DF231A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2370-21F8-3323-C445-E2F9312B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B04689-5F88-E9EB-3E4A-1458D0CFDA7E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B591A-5D05-C4F6-5B66-3AA85C89A53A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2FBCD-4DB1-BD64-12BC-13CA59987575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C0728-1A52-8039-1182-CB26EAAB323D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CFD4D-9FA3-CBE2-12A9-A34D833C7F5C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C6857-BC7F-068C-31FB-C20D335B9822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F4557-B37B-B469-632F-B81902860F15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0A4C7-8500-571F-B87F-924967783BAC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9BC473-3FEA-7198-D156-F5CB37505E33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89C2C-FB43-DBC8-0A90-C912E9A33800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80F59-0838-9008-78E4-0F521CEA9C1A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63487-17F6-90D9-21B8-295EDD548FA7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0EFA4-C75B-ADA6-6AB9-448985A0AD3C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5B41B-9DAD-4AA7-48C0-2435D2287135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E7889-FFAF-AB0A-9F5A-56509E5F72D4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F56BD-C0AE-DCD0-9F10-8223A2E519D4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3EE15D-9236-EEBD-3D27-2A21974293B2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B983E-0CA6-43B6-BA82-339C81F8C301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B0878D-A0E0-68DA-EB6D-EB383325B366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0FC2B70-9258-31C2-A12B-34C847F029BB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0C240F-CFE6-2B2C-0FC2-C1A4C8148B45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920422-4270-1A20-46CA-D522CFE2C8F9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A3DC76-F569-25C5-1F5C-A34F4E134635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85579B-35DC-E1EE-8473-377A04BE17FC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FC8555D-0A2F-C320-4936-B46B9BA9B4DC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B47976-5E96-8EEC-9DA4-BF04274AC286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AB7318-6E72-D744-8F72-3FAC38678A51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66A921-9182-DC34-D552-52109AC3516B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05A92A-1340-EA80-FF45-0CFDDB667FA8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54A415-5F5B-1B94-D9DD-D8E8AD91996C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46ACE08-7172-93B2-8083-C7BD006E6849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77DE12-A68F-6F52-372C-604B8BD8E4C7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60D4B83-A514-9D26-685A-291775D1CF7A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8D3D86C-EE74-2D5B-97EF-8212E2B197DF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1C0E4F1-FE9B-BFE3-A0C4-2E1DF8992611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A4C670-CE43-1E0A-B7B1-97E4E04631D0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0F64AC-0E93-0A15-A1BC-36362206CDEA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504193-E077-9F3D-577F-D9AFD4B68B98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FF5CA2-DA2E-22A6-7271-E252B065BD59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2EBB5E-30F8-C36D-29BC-1EC90D0E9C56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BCB29B-C3F8-943F-A263-96B59E1CB0FA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44076E-E9FE-B855-D388-659A754ECD7B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ECD50E-2A9D-5E4C-B46D-27D0F29EF62D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A7205D-B712-1214-7F00-AEAE3EFC7F69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41639E5-B40A-D14D-787E-67992E9CDC9F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63454C0-4B3D-B24C-367A-5EA43EB21D7C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8F70410-AF45-3A04-A5A9-B7B9D08D2968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391B178-8EFB-0DA4-6A4C-5712135D6172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52D242-3331-0A35-1C2D-010317380323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390F90E-55AE-9315-5B61-8EADE8BEC671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B05D9F-A875-CB59-6A65-7205F2177C5C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8AA72E0-D914-968A-BAEE-77686D0172AA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E81E140-878F-5621-EA67-207A77632912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22411C9-BD33-1C00-7E1F-4C90FCFC0DA0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01BF11-A098-3451-60CD-03C103838F3F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36970EC-0592-0205-611E-EAC44A6582C1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DF54F0-355D-3303-A044-AB424C15A70B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2F733F4-9AA4-DAAF-9810-711BFEFE3B9F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B4D65CD-CB3E-C3FA-87A4-E17F654A7ADC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842D8B-A702-1EFB-A8DF-C7B3C9FDD1DD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9E8A4DE-3C58-9D39-497A-8584C1C4D1FF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9BA1B0-BE78-F866-670D-731A99928D6E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85DC901-AB58-1C9F-40CA-DB505AE8CFC2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F4F069-B6D5-D2FF-0248-31D3610D2AE8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938047B-668A-DF26-A3AC-A14D8E0E0717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891B07-3B3E-B72E-79E4-5B93708205C5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17B812-3C82-C690-7BEB-B562D00F93FC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236694-C028-992B-EEE3-588E65EEE642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DA202A-FB18-F637-EBD0-C210807DC7FA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4CDD2F9-EC24-B33E-5F1A-09C5EE80E33C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453AD86-0F88-E828-EF52-A3F033E31DD0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C611BEC-25A6-B7A3-E427-4AB0139178ED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CD1266-1BD4-98B6-69FE-0B07F4F204CB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994548-BF30-4B57-B2F6-257E92FE435B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DC8E427-AB3F-4884-B313-BED839AEE7ED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F4FC406-57E0-CDCC-F07B-B61DF5B676C1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729790B-7BA1-29EC-8B74-5483A38948C2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FD36AB-5FEB-B220-FBA8-605D8914EC09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3524C74-315D-20E5-B2A6-453168D7A7C9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35254BC-8E29-6245-F359-C3886066C512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888C4C5-CB57-1891-DFDF-1B4D27D520BD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6E5FE0-ED98-0A50-2A87-CDB8E995C8BF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70321C-F115-DD9F-CA44-D8A9070F582D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849CA8-44DA-FDCE-B147-7A52BCE26A02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3D50D7F-185B-856A-D581-D7EE57ABA6F6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6E31115-DD8E-38BD-8C1F-C8E5E501EFA2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5E2AEEB-C5E2-F20E-5B67-38D49E00477C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55ACEA0-9297-7C10-EFD5-2377B73BFB25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1825CB5-5357-1156-BD6C-76554D81C2E1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5B7A15E-65F5-C43A-537B-EA3CF8F5EE65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AF0098F-5FAE-40F4-9F0F-081BF5AAE635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F82D6CB-183E-5457-3992-FA2C874DF1E1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A1ED082-D11C-751D-4B5B-17F8D7CBBC7C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794F50D-C8B0-D977-C34D-29F708ED14BF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3E5F8DE-C813-9204-92D5-0DAB15B01BE2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A1DD1C8-2CB8-4C2F-3259-90C8828F9CB9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9DB8256-8048-DFB1-0293-1DEEAB343577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04A48B4-5E18-041D-3D5B-6F69916AF21A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4967C1D-78C9-7038-693F-ABE2DAA96559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689AE1A-9A31-D946-F2CC-841E027CAD7A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C1F56D2-2DD6-2C09-489D-86856CC8F83B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A33D6BC-571A-5715-0CFA-CE1174BA4B94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204E58-D036-F619-1627-472BA4A21D83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A5405D7-654D-4EA9-EB02-A1E8A39EEDF7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7501E3A-A29F-9936-E1C2-2540F0774570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E07FCDB-2DC2-9303-EC4E-C0A696B4A18C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D297BA1-01C4-E5BE-2888-9D4D53D5A657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7D469EE-C561-5324-EF41-94CFBB84515C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3D44BBD-62C8-6530-14D8-B634797BF0B3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7EAE983-D6BE-BF05-3BC6-F78945A8D504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29392F6-CAAF-4744-6553-5E19BC81F14E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8519A7-7FC7-A60B-A6A5-2E13A08AB44C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2C2A86D-5D92-1CF3-C0BE-32C68DC38548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821CA9F-B583-2DA3-956C-97CE16907B51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E29D7C1-D62A-8F3C-FD61-8B024A2B6FF9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108E35B-E406-CF49-AC35-503C98B6883D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358098A-974C-9977-56C6-7AC0A94E63C2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D4ED0CA-C2A5-E4B2-0E9A-A61304D87E7F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435E693-D266-B5AF-F9AC-3C5EF3E2B2CA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ED08D01-A341-5E43-0FFB-10230711B32B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9BA016F-07AA-E9EC-0ABF-1A929739357A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80908FB-F7A6-84A9-3CB2-AE211E2EF985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41887BC-2909-7266-30E0-3D5596ED64B6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3BC1FC1-47E8-CF94-BAC4-30F6F853A87A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130F253-276C-87A6-FE57-AA68083F2639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51FD8EC-F08F-7B20-6D66-C8865036AF6D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79EF238-5402-4561-9D00-EB817403F268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6AE48A0-A8EC-FD7F-EB12-AE26BC10BA57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47CD4FC-4D41-DBBD-A3C4-7DD90A364BB1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91BB5E9-3094-E911-FAF8-282299568F6A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3B0D9C1-E89D-8803-236D-57315CDFBF21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C17E358-D430-DB64-62BF-E2BB1BC4FD95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1FC39D5-A86F-DE76-6EE7-4A6DA5CC4AD1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359845-AAB4-017F-BF85-1921533D9457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F847D27-F2A0-427F-7080-8BD5BAFE2748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07844C4-46F6-3DA2-7419-DE92A71A0319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C82BDA8-22DB-A201-E607-FE9A96EB8F3C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3B4D921-A0D2-79DC-94AE-784C86254709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A112B6F-FF76-E7EE-2553-390857D194E1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ADF56D6-FBD6-DF06-935F-88DFAB3737B0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AB594A3-2A80-CFE9-818B-DB9D1A421185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A67AB00-45D7-7F26-794C-EF5905DA4CCC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0CB8437-C21B-51A4-A9FD-DEF17232A5AC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CAB8200-E1D6-3253-09D0-8E954BE4DA65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1BEB175-83C4-A0F0-A7CE-20DBD75A91E8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98248BB-57FB-B877-AC35-DA24088CADFC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E9A4E8-7A96-DA58-CFCD-937F545EC0C8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67F34EC-3279-6A95-DC3C-C859D6E3341E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9FB842E-2439-4615-042C-30F5AC685B40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03D28FB-5E50-ACA4-8808-558016FAA9E2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5129882-7A2D-60D3-C496-EE106F1A3517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D97C1A7-415F-7E34-26E7-194932E5843E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0856926-AFF1-15AC-9FDA-E3259672719E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F2B04E0-8D77-B60B-B4A8-C773B2AA081D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7527B5C-9ED1-40E2-43E7-BC6D48567FF4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C6F42BC-16DA-80FC-CF54-885EF82FA298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0D62EFF-E669-DF05-E5ED-E51446C3F63F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CD5E96B-4C32-77EE-626E-4F312E44F13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5BCBD01-1E7E-8E0E-8DCA-84E62D2530EA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D6BAB30-A92F-2C36-CFA4-66CCAAC0E7E5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2445E1E-3A44-0FB1-83F1-664E9E746D6F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DBB86BE-04F9-2824-5A0F-A77FF6224703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079938A-99A4-B291-8A7F-106F15C3AF53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0585EFA-CF55-F459-9C5C-E0534A44CBF3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7911F99-B594-B000-840F-4D5EFE6EF241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CEED0AF-6AE6-3F04-A719-98D13230F312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7D11394-9641-0669-102E-C1B7836DC7C4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FFBBBAA-FB6F-1335-7174-6B41EDD3DDF6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ED8E1FF-812F-5576-7066-7704B5AC9793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B99E88-2882-8F6D-14FB-B7C03FC3035D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8B55A26-83DB-9995-0D17-70567A189300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1F3643A-AF86-7CEF-4593-5534194B8B72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736A6EA-2372-4558-CF15-AC02FE0AACE1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DF2C395-74D7-FFA4-D3A6-6D62910B10D8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CB8E78E-493F-8C68-A422-C5EDEFED04E5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EC208F2-996F-C6FB-F8BE-FEFE33117044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2EF744C-3E59-4500-F116-D6D86DC14FFD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D740952-EC2A-3CBD-D504-C9F18D6ED62A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4CFACF1-6C17-18F4-3256-2EEE861B260B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0E2C54-BB08-3161-4464-DEEFFAA01DBC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1818BDE-A0AC-DCAF-24D3-5C631F01EF41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2A168C1-566C-0125-C7F4-35F5921511D5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1A45374-5A66-F848-336A-0A82E5C3DB17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40BF7CF-3002-72D9-29E5-B327DD3FDDE9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AB41F9-4EDC-D6C6-BFB1-A95AE497A6A2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BE3A0DF-750B-7808-AA23-FAB771EEA13A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90F66B2-8BBD-BF40-C97B-C4E97D8B58BC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406AFBA-D4F1-3F02-4232-4121C7C25EEA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CEE30F1-791B-A412-BDE9-577DB41D4BF7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62E7359-A0B5-EB25-9FEA-6EDCF90F92EC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7584246-C262-6C5C-040E-603AF2585F64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2329E39-7CC4-A2EF-2041-8E6C18F9193E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679777C-9B70-E9DB-816D-EDEDA3CB4E52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AF3BBC-CCAD-BC95-9332-0AE03578C9D8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0BC26D0-4E97-0428-0DC1-70625893253E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3BD7009-D739-56B6-13C9-01AE5290DF40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BA55AB3-D3CD-6AB5-9C2E-255C5CA31F13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96861CE-0990-0430-287F-931324210EC7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F835762-626E-F5D2-D50F-3525B0B69501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DB816D4-4DD4-47D6-EB4C-71F2084D7DD3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F79BB91-5058-5965-510E-8F99F3421218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0A08405-3EBD-AE16-17B0-0400B3A79DF6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ACBE47A-0F50-DD92-912F-9E2D2F2C0B02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8E82EEB-A2B6-BF15-A602-FD90684E75FA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B6BA685-078D-10F1-6FA7-05FBDB61607B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0F90DC5-0578-444B-A78B-2CB292977FE8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6F08543-431A-5A11-E902-45FC75C9874C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A0DB333-747A-8403-2B89-17A356B267EE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BB1ABE-2A76-4268-0977-66C906E75D5A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CE1B237-55F9-CA1D-017E-BB9136771124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E5C50D3-4911-02AE-092E-A48AE8D6B0A3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71A52A1-B383-7BAA-1ADF-22F6C0083B85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50039BE-CD38-12C8-7346-6F1E60DFDACF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C2E5F0B-26E6-2CBA-E7FA-CE50BD62E6B2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DD880A2-B142-F3C3-A30F-58435C36DF40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7F0E136-1358-E972-E14E-C40B11786C20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F178DAD-A045-041D-79AC-55E9824EB741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FA23543-C01C-8BD8-80E4-6BB6A77D9BCC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2C5ACAE-1EE2-69C6-48BE-7D7620BF4B7D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E78FC37-5B2D-D5E3-6E85-6F2F2B56DC3D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C01AB66-B593-E224-71AC-913FBBAB36B0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60E9E96-0596-E174-6F35-D0FCE55853F3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191D9A1-DC00-4937-1BBD-74A9AED0DC55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204B629-F95B-203C-CB66-A4996EFBAE74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B9B25903-2ED5-ADBA-8489-562E6FCAD473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50E481B-B22A-F05D-4830-2F66E908120A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1A92C82-5F07-5724-1B5D-5268A8152507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62A6A52-EF50-3D74-4F37-1F9DAFBE30B0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BEEDC21-F62B-6D88-81D8-D97B89B18878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20306F9-BB31-B89E-0349-F294A08C7E56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CE9DE5E-9CA1-FCBE-6CAC-BE3553946960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4D56B7B-F132-ED95-E6D1-C668CE60EF8B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528F0439-9B8B-508E-5642-803C91BAD326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A756674B-DADE-9CCC-3E44-081AA65511B9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A10172D-80E5-CDE3-EE93-77454BE96A7B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3D7BBE5-D3E5-203E-D0F2-ADA2DF4F9A43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589EF33-EF08-CF65-F718-C471256D9B98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A1B22F1-CF6C-CEEF-FB86-3AEF3ACE456A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D7A823C-B3AA-58C5-7C7E-FAF3BE5E0E59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EE9BADD-FFFF-448C-DCF0-AF55B43EED93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03C4953-ED4A-3383-909F-F56FAD03C734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622C6E0-16FA-BFE6-32F2-437C10968C02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2E33D1E-7423-CA34-90A0-AB24CA0510A4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F93BCC2F-D853-AE64-5FDE-47AD25FC0973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FDE716-C8E2-C0EA-D458-84365DA7ECD4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192B733-0DFD-EF43-6206-A8212A94EAE6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939881-D433-7801-4606-F81E446D7B10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90F0E78-6D40-1A11-C0FE-D5FDF1419890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D78D78C-ED64-64A4-633E-8D50D93A97F9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0E7B156-AFAE-0FB5-6D63-BDE666FFC948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725D870-A93F-0612-C19B-D3D813384AC8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7BA233C-729D-002D-4C20-3B762ABC59D4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7A7F08AE-5E9B-D4D1-0A41-E144D75F7509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490A95DC-C496-8152-66EC-37D1ED2FC79B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A350348-6079-C447-CFC8-62B0551FF414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37B5EF2-8C72-CDCA-60AD-A3019A61F504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2CD282F-EF78-0DD7-02C3-596AE3E858A3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C2C5F18-C25A-D698-4EDB-057DEF4B754E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BEAC4E6B-7342-CB9D-4F83-CFE45BD7FDB1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9B849A6-4D2C-F901-5B75-1AE22C56783B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BE98105-121A-D36C-5B9D-ACFA021D22A9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FA6DF2B-F897-A879-DAB4-255C20F7B40B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BCD189D-EFEE-0BA5-49BB-93E4135E122B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FACFC7EA-A483-B0EE-D265-59107BF48F11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6EE25-0CA2-7345-910F-E783E6659850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44B5568-6158-0F31-E51A-C40328A40AD1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33927E01-A777-5B63-D31E-1BC0101C6AEA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AC714B59-57B0-5317-68AC-0377E9528362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78920C07-F6D9-3D74-187F-3DA9E34B2B29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105F6E6-85DF-D74B-B9B1-C95B2288369D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80D603B5-751A-4986-8796-9954D1D552C4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749EF5B5-97C2-E43F-A2FA-ADB7369EAB09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03C60CF-AB3D-F846-8658-259982BA549A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320A752-14A0-2CF0-FBF2-F151C6C6A038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C249F05E-3A98-C880-EA28-ADA879E0B983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B84BB42-7A6E-79BF-1303-7F4FF5D5D140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6E8918B-8DD6-E6BF-40D1-3554BD6BC0D1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E75FC95-D3D4-79B6-B4B4-DC811EBD5796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3AFC2AC-6533-5FB1-A7EB-A687CCC19A92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3E65D6C-5164-43DF-3F64-106AAD58FF6E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59B5EDC-739A-E92C-116D-F8FF1AF26343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18DA8D4-B5C6-DB61-6E0F-DFD65EAE4023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6715CAA-38A2-9F83-62CB-343BB8A5EF85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64AAB6E-6DF1-52CA-BBE6-2EC3FB064552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5328D42-5739-3238-3809-0FA84F782A81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7ACBE6DD-9A50-356D-44D4-450419A97F77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B9E96592-A98D-8C30-443F-D33CDEAA8794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BBFB9AA-2638-EFEF-4E5A-BDBC397E895C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EEB1A268-ADB9-8212-B6D7-4FAE4DDAFB5C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E38D991-2FC7-9B4A-E669-E49DD0FE5DBA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D43440E-6FC1-7EA5-4B1A-EF6760BA27A7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1AA737EF-80A6-CDAD-CA7C-4FF8627ACD6E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47285E8-BF71-0AB8-F941-816E6E140307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6C901968-46B0-2ECF-4AED-FC897C80C8BD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E74AE63-4663-5B2B-DF0C-10845E63BB04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03613BF-A71F-06BD-619F-9383C05C887B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19728F4-F125-DEFE-1767-784756B304A3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32A82D9-CD03-51F2-AB0F-07A107C2CD55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CE58011-49B1-D6BB-D903-813B429A06B9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D146911-7C68-11DA-0244-C17D5D06E40C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0ECCDDB-B420-34D0-761B-31C466EE480F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0246D30-FC01-3079-F132-EE729E988066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403D8A67-22AA-9AB4-82C7-36EF2BCFCAD6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2804A74-71ED-1E96-EC7E-8AFA63B9CAE7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0101A14-144C-02E0-C9A0-852B72941C91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44E3531-6E05-CB35-776F-0646CAE9543A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52E4C4A-72A7-4349-B7D8-B32729623DDB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395D344-E558-8293-003D-8F1429A8B428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24273F5-D6D6-DE77-BC58-D2112DD72B7D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6E5DFDDC-84D3-F6F6-3C0C-A582FDA255B5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6C9739D-75BF-C8F3-20F1-32913E42E150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2F84C4C-F969-19FA-88C9-7EA1D803796D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CAFD9030-43B3-DC91-BB07-DBF65B672DB4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1299262-6FF3-C6E7-0977-F14A270D6D4B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946048D7-620F-6147-0E4A-DB6521B0949D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733EB8-802E-3DAB-E859-3AE4076CC0C2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0070A21F-D760-C62A-9869-B407642B91B4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6F805F9-7656-D8E2-C2EC-AD4DFEBFF43C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89C859EC-2DD8-81D7-005E-9F5FB9327F79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2F71977D-78C3-A145-1A48-6A5494FB2C73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51B5D0C8-9C5A-48A0-8112-1BB3EF79F66F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D7DC601E-B0D2-FAF1-85CB-68C3C28ECA01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8837DF6-BD0A-9F13-5D0D-1E4BBE17C708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CE1472FC-5754-1A30-5CC9-6E58E204FC79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25B65F0B-BFCE-37E7-59C2-89AAECBB345E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89EF9231-9F08-D65F-D0FE-919B5DCE171E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42E49AE-E806-4D90-777F-E903A6B74F18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C0C82D3B-27EB-F1A9-687A-A683A41506D4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214B5A6-61C8-4F7F-E119-987EBE6C64AB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ABA20FD1-5DFF-0D76-949E-2BDA769C4FEE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B8005629-C68B-A85F-6EF3-D49978FDB17B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969869F9-DDB3-6EEC-D2CD-59E9A0969BAE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B8156E4-348B-B373-9321-D3F6418825C3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7963F35-AE6E-003D-8129-3BF98CCB52A7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9963934-4DBD-D801-3B2F-05A578CCFE95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AEB5C08-266A-72DF-7599-68A297591AE0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45C18A7-3523-CA43-5E3C-8432708AEFC5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3C94A98-4FD5-5678-4CD5-BC464A51F6B1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CE659A34-64D4-E77C-CBC5-5EA01FACA8BE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E68A8300-4A8B-9FD8-7C97-2B0CB6F17E48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298E7DA-E771-A27D-940B-B40712F12CBC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76CAD28A-AC43-A662-2445-F8F82519E00F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3D70F66-94A7-529B-252B-5782F19ADBCB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84C6FFC-E1E7-1431-B169-0F704BC48E51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0412CF8-523E-EF53-0094-6C29280D731A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00A74F1-92C6-B94E-5D09-D18D21A3C044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61534BF-318D-9B1E-2C61-4A71BA235738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7F71B59-4385-5603-FD6D-20C7B2318E83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F66D384-1FD0-3D31-172D-0FD6FCA2C2DC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DD45124-C40E-B031-2F38-6A29E83C86ED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432C28F-5343-0FDA-C811-71541DAF9C32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B2F9220-0016-F03F-C256-0F5283FDB537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3B8C4511-4D5C-DED3-AD89-254902125C94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C81DF2E-8104-0C33-7693-D6301D1A7F4A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952C6EA-DE6B-6224-95E6-E5AF3CACB05F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56FD6CF5-79EE-8682-C8EE-696365A57BB3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3510EC5-1915-51D8-30DE-1CB6898A5E44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B6C22872-8A5D-D7E8-2890-0F760CB18E34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2AA92AE-1D3D-3623-8F65-A69831A3012C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B0DC7B3-CB0B-91BA-8969-A43B490FA01E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FECBE2A-ECF2-8742-7B1F-24AE69EA0406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AE2C35B-45A7-6F1A-9639-AC1F674898B4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944A517-A093-D8DC-F03C-A89757795555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7A35269C-7EB3-AC0C-F8DB-A16EA1DB30CA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81C0E8C-4146-AA70-E0AA-444D34F6D21A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19A15C8-0C9D-D44A-0A90-A13FA39656A1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4C0CEDA6-B40C-4716-7940-DB6F1E9A062C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3A311000-4C0E-E492-4054-4CB30DC79CBE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4E3E9F39-1C5E-15A1-E437-5D7946A60261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70D3C250-A9B2-4C5D-95CC-1E7DDFDB7E18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958B2C0-5C6F-002F-4472-89B3B7DD270C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E945629-45B3-5549-69C8-B3AAAFD344A4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A24EB84-942C-C8DD-81D7-9D5C744FCF85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12C00B28-3C50-12AF-7CD6-D0AD5D8950CD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ADA92EDD-0FBD-570C-5D36-CAA3C528151A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B156AAC-FDAD-DB0B-7F56-B094D663AA5F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A03B2B8-4F9A-AC5A-5FC4-0679C5E2EBC6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10A8E9F-EBD8-1693-E536-88205AE966E8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9325312E-0EDB-AF2F-13E4-0622B2D529F8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40D1F474-3EE2-7A01-411A-E6390AA3EA4F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4C43664A-59B2-3E17-A162-4C475F604310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F8BC2160-233E-24F7-6293-C55DE8A68FBB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B0B541E-D9DE-73F8-BA4B-4023A6F31693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F7B3EAF-2797-E08D-86EC-8BBFE1EDDACA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59D613C-1553-AB18-5EFF-54FE5E489309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274F379-8F91-6295-0260-340F2F3E4CA8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3CADD19-1E23-70DE-E704-D2B9BA88E6E5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0F1E92D-99F6-8590-F278-2A2EA0B130F7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C98E2BF-9FCA-4F65-C97D-93DD445C10D6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243C0D7F-C60B-CFBE-1BB1-C9D886C01C4B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08C26576-DEA6-C570-71FC-9211D360AFA8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4CC17A23-E13D-6C13-E917-2D36EEB410A6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707A7F04-2A38-5EFC-D068-96CA02E3255C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5FAC5A74-30AB-C9F6-8CC2-0FC31E011F7E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408CF438-664F-6922-5B71-D1805E59B25C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65331E1-6F63-7C55-6EC7-0BDDB823B987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DF4F9732-07A8-DB7F-829F-3F6B3E97C69C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8EF4D3A-3E07-FB30-6D85-280F4675D07A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6E2BFDB2-20F1-3135-7C14-2FDE994ADA13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80E7D129-8D59-9697-64BC-6D60B67394BC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C9266A91-7E12-C86D-D7A3-1B97AA7C874B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B2031BFF-9C3A-2502-1D99-083814ACDCD3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1A9418D-B43A-DEBA-864A-2E8E2BD50AED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B54D569-39C3-37A8-7399-ED32408774AE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F3768CC-BA72-BF37-D093-25A1D0E2F1FE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30C42AC5-4A37-1227-31F9-854F883DA395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CFB1F6C-57A2-B75A-9AC1-CC3D940542E9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8531AD1-0BB8-4019-BAC9-2FBAF35174BB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D8ECFB2E-0CA2-D394-03A7-511E706F5F82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4C8304A-2C08-C906-46FD-1F9604C4A32D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436EA464-FEFB-D932-8389-869A609229C1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D0A5AB69-53EC-335B-0EB0-02644EF54D92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518F839-335B-8D55-3CFB-6AB4EEBB8533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5A9B3DE-14CE-63DD-3E18-D068A2221F1F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AC401C61-13A2-7CA2-24E0-04D07C4561D4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0E40FFE8-AF07-77CA-34F5-03159C77CEDE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7A01630-CA8F-9687-5CFD-81A423FC0D9E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FD04E8B-9CB9-1C54-1DBE-A3721DD8EB53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6884DD0C-40C6-4FCC-63CB-55F7B9E97438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A3535EE0-3A59-5CAC-EBF4-4514BA743407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2A8E743-49AA-988E-3EBB-5596946CBCCD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DC8D5044-9346-5428-37D5-9D4B2D4B6D35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EC31C6D4-341A-0581-FEE4-FD7670DF8AC8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9CD005D0-8929-4D29-2B8D-52512E420A3F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2CF4938-CCF8-571A-C7A5-EBFBE2EA6C73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2618E241-CC3A-56BC-CA53-5D0AE67A49EF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7F63B383-3081-396D-1E58-927D515A540E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0D4A4D68-5AB8-1594-4793-E5ED9C03BE66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ED3B8482-9CD3-4F76-81F2-3D22113DA5B4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3DEB958F-AE68-C344-7390-2B6F0DC8CA88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FA89832F-51FE-A4EE-DD17-E93E1E241585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0D51A4F9-34C3-222A-701B-CC02C4AE1959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D0912-D2C2-3E7B-558A-3C47A6A7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DA75E6-7648-4E08-3765-349FA539AC6C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2D461-D2BC-7751-F6E3-ADC952BF88AB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EAF3E-4358-7812-339F-E8E5E3B3D277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4BB5-4344-9149-7AD6-C2DD775B0095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5D7B6-2E6D-DEC9-5811-1AF1322C4484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549F2-F4D6-C4A0-2A33-E4F86D312ABA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A0E6F-4804-ED11-E579-AE6D471FDE60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6ED19-E14B-240F-D191-A9AA037C81B3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DFFE8-4C06-D3D4-3D06-8591884E4B49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35E84-90BA-DA51-3EC2-BC39618BA5EE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E6AB5-41B5-F6B8-D56B-FC94F994B2A5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E68D18-E7BD-B041-1C70-2C129D06A948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5625C-7756-5634-A3CC-DABAB793A981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70F00-F631-50C3-E7E0-90BE3070313E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AB209-9318-D269-F814-80A1F7C3FCDC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2DCEE-F999-4974-A8C2-C6C51DA4869D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C2EB5-0FEE-AACF-8951-9CEFD4F38362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097B8-8734-C3A8-C7A3-63B0868C4B9D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73CEDC3-7AAA-340F-AFE3-7842ECBA7032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141373-189D-1B4E-0553-CAE0FC186B63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33C62FC-2EF2-1F73-F181-918AEA266B4B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6AD27D-2812-9B7B-E40F-77736A12551A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0FAE01-7A43-2D43-9361-FB05958FBEAE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27624C-780C-7220-184B-B608FCA1F2D3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12FB0AD-3DED-A3B6-C121-BA2C69491D9A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3C7C43A-F8AF-64F7-3474-A6D13ECC3E22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190E8BC-25CE-B2CC-3F6B-7D0E95F7A4C3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4D1923-843B-3DBC-2673-5BD28160FE1C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84642CB-593C-C7C1-F8BA-1ACE98B3D8F3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E13C212-A364-06DF-E980-ECBBD07D0370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620B5FA-A237-0FE0-BA5F-43D2200A95D8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15B404-2CAD-CFE4-0B9C-32E7F24DCBF0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BBE351-427A-C31B-0FA9-F6FECC3345E5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4C3A081-DB22-2BD7-1129-270E52BDA8F7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AA2F98-077D-96E2-7298-7C8051298147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47AAB68-942E-EB86-B1AE-49514477D6E1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3D174E-01C8-966E-4107-2B5C607C9B2F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00EF987-1E44-F4E9-CB20-5EB347B46810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4738B04-605A-8966-7204-FCC11793FF1E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58F185-B730-565B-89B2-7EEEC3EA55EE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74F45C7-FEE6-F748-5535-8A1F32E66748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6B433FA-F6FE-857C-BB37-9442934C6462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7ADB9C4-58D6-ECC8-67CE-0F0C4E56967E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B4D021-8722-37B2-0DAC-9D24EE64E267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F57664-C67F-9759-2B96-4DA49CFA4CA9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FA5775D-B3C0-1F8F-05C1-3A440DD50795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411124-80DC-1FF8-35F5-646A387EA670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C415D0A-52FB-7452-A879-C473EAF1CEA5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457B4F-303A-3D33-FF3E-ECDABDD15C2C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E1FA2CD-C9FC-7AE7-D7AB-42AFFEA8766B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2341729-342B-B91D-51E5-06E0905D03F3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39A19DC-2C43-5FF0-25D0-701C2728838C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9787461-79A1-3AE5-F553-5690C726FA20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B6D95E-D384-1546-28E2-E611D9ACB650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A25B032-EACB-5DC0-DE80-C1BBE47B5016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F9878E-3B50-AA27-1D1D-F07EAED435A3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E24997B-5470-6DA2-83F8-AC7F919E1E97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1C17F05-BA44-5A89-66DB-6D4FA5530069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6F00B50-274A-5C5D-B8FF-2D3D8C8DEB45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C5CDB3-B50F-4A69-4863-9B194F923F87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0C7DE5-17F3-9FBB-6D0F-C2F18A8B50F7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7FDDE9E-0EE6-2825-5F10-7EDC8C222FAF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01BC08-AD5E-E94A-E5DB-A79F05D31677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5677C9E-2394-8C00-1CC5-BD97E3578E9F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0DA11CE-2739-FC51-FFDA-7BF0515E68C2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5E9702A-1C2E-0001-6694-09F03E58D4F4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FD3AD5B-38C3-76DE-9474-871E9237163E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692E2E-B758-5F17-0200-E4EC9D262DF8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78FA7AE-C5D1-9642-0C49-80377FA1C425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6B63D42-CD96-3BCC-A6CB-25C51A9EA327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A1DFF2C-A1A3-71CB-8730-3CCC150EBC9F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B69E12A-2D74-0E80-465A-6E90A9E236BA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18112E9-6B90-3BF1-6D0F-0416DF320DCD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00F137B-2395-23BA-97CA-6DF61E086D0A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5F0E737-6085-63C9-6283-13F574F70089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90E891-8179-DB65-5032-6C2597568E46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45BE4EE-F5B4-2BB5-9D4D-AF3B03494781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118542D-4A41-73A6-6355-4C5D477859AD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A73DB4D-A1FE-C671-C89D-405EA5FFDB59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7FBBB08-8DDC-F8DF-DF6B-503961F4928A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B470364-D836-5FEB-8AF1-5FA92DCB05A1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2750A9-7B86-8D33-B04D-C6AF33285C13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DE5CC9D-A70D-5CE2-D4D0-61868123437E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63AB06-1B7A-C92B-FF6F-740F278F883C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1BD9B72-D0F6-3E0D-0728-9BE7419E10C3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096CB6A-5DBB-9B60-3BB4-6A3F3121F725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BA52F2-981D-31ED-EAD5-3E6C192269C0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D2983BA-5AD5-297D-A6F4-94EDF52330ED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CA66ED9-5B16-15C4-564A-B60422D7A20E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59E056D-602B-7EC0-1203-3DDDD7E56473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BE17ABD-CB38-BA80-1646-E118DC587EEE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E68EA80-FC3C-2AE7-25E5-5B37D7B1D344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DD02D90-FB68-392E-D26E-975EA072540E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3374F57-F7C1-C559-7D58-1E7F96190DA1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AB4BE05-7BDD-0893-7170-691FA3A7DDBE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D29C4A4-D3FE-699B-3F1F-CA10D381720D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A3AFEF9-5442-CF15-9E27-347507E54EA2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A376213-55D7-44FF-A405-EE637761B16F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40CBC81-CE5E-C366-A97B-D05E47A6A3B5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12E24CB-18E8-11D0-A41F-DFF0E68FB883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C79A16A-B781-8D48-35C1-3644B0D4DD80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96797D5-5FA1-4341-6D73-58CD0B90220B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189E211-8654-ABE4-114D-19557CCCE286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3722520-CAE6-4058-7FB6-4832BC51F6FD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620AB14-F668-8B98-2A0C-958B5A3A0F6D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50CB1FA-2F62-CE14-41C3-8AA76ACB7A06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DAEFF4E-A57E-EFA3-5F8D-DF4AD82A188A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7E05D69-185B-BF91-0170-30D79EC7D04D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DF91EB5-3259-F6B4-D577-D46BCAE288CD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C8FCC34-5D8B-CBB0-63F7-28ADFACF667D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583AA1-64EA-1665-44A9-8C365DF87D83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0CE4842-BE9F-EC6D-D8E4-60C4FEC1F804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651F709-2439-9402-0A09-8693571A3EDD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834D9E5-75A3-22BE-DCD4-C5F613496959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D210AC3-6878-B1A1-47B4-8BE6802AE535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136B483-9FAC-3D36-1082-06592D879DCD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6671559-C851-84B0-7DB5-070DC50DE78F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F9870CA-B090-9729-78F3-4B841593D8FC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7A5CF2F-5931-B705-CF42-BCCA4F146F47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00CD407-D6A5-676E-58EC-DCBE70339D09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48CFCB9-C7F5-8247-9058-BDDF8B0423AC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DBDC2D7-B79A-1A96-0B79-EA3A8CACBC86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EE26956-3B96-1343-2898-0D30CF514B40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847833D-89B4-D70B-D3F8-DA4FAA57D6B4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10661AE-60A2-3BDA-0F1F-771392FFBFDF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449C072-3F73-E63B-C349-C77514275947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880FFF6-FD72-2F83-95AE-4C7467E6CF74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A02AA87-0E68-E2FC-9781-BD40FD4CEB78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772350E-89B6-EB2C-EA60-A64F97DA7FFE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8B81F2-CD32-D0D9-7352-9E2585F7F529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055A218-55B2-10C8-5FB6-2E2EBE069ED2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83777B3-B569-5C33-525E-B4E02DF8BE92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F9BCDCD-1DB0-4B1E-3CCB-F1B3F3BD38E7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6ED9E3C-03AF-8863-B945-B70BE1F9BCA0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5C60A8E-1089-66D0-7890-20E646A97E32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CA7B496-4010-F555-F66D-A1FF14EBE365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296097E-1B7A-9C77-D18D-4A4515864EC5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CB04A9A-267E-08DD-E0F4-24CE78B1F6A4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4D43956-1A30-4B1F-5FCB-B9BD1D99B2E2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D9994CC-381C-4B8A-6D92-D207B1DF5C5C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BAFD278-11A6-3795-CED0-75E7F954E218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16F91ED-1F35-A421-D9CA-751AD4D02AE3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6F4FFE8-4602-6513-0B21-FB457C3B3E36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92CC96F-9A51-0D4E-54CC-CB99383AB4D2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6763DCF-D5A7-8CE3-4F17-7EABFA9C4A43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235A57C-0B47-CCD7-69AC-23F924C1253E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6B3C195-898A-7348-1849-A2646D9F0414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471B040-B9F4-FA5C-1815-4B9CB1FDF0E9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452B0F2-059C-CC4E-2B88-E1A92992D6C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8B31681-9555-E898-A791-567CC275901F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A7F39B7-2D81-2E3F-1713-130A7E66E605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F8C15E6-2470-2F99-107D-044B5E63BF2D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026A453-7147-4B6F-7F62-6C248297A097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632A4E6-1F3F-1B5B-E271-4A930AA4FDB7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E32030A-FC34-E3A8-0E61-FAD5B296323F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346F8B0-D797-5665-2788-3BD868C71B8D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0B4A0EA-F860-927B-8524-1A1FCC4C27E4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A91C9F2-5235-CEF3-34ED-E9E4D0CAF964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939D9C3-DB98-D381-73BE-8538C32DC7BE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84A4989-88A6-9CA4-BD1B-014DBC05C39A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4CB2016-B8D3-D686-79CB-9356EC655737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A9D25CE-65A2-0C71-E1D7-6829DA8B2071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3D7D1DE-A8B7-09FE-4820-BF734EF44749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AD230EE-D721-4C84-7611-5604616BB944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F7300F8-25B4-C673-C211-153F456D2097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53D2AF42-9579-7A4B-55F1-3E87FD1A4256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CC29D56-69A0-F63B-1144-570367703D83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FB2F9D2-B60C-53DD-B79A-39F28B839C3C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4B76363-CC9F-5B1C-B479-BCB3E40EA824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D6F252F-C09E-925C-48A7-440570EAB2ED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4CB4D32-FAEE-2E74-AC6C-5D06605CB74A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714EC29-6409-BC84-955E-5A059FDEC384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135C33D-AE1D-8AED-1278-9A5F80748890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A9CF40-2EE2-53AE-F3A0-B3C6BC055F01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EC26D5-74C3-3CC9-83FC-25B199A37089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D33394E-6960-EB1E-CB35-BCF04C5BBF46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E59E17B-3BC6-718B-DBAC-5E896CAC6331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1E53C2A-1582-5F3E-B331-11D9E5E49284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89E1A1-2E18-9A23-B48A-91A818C2CEFB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57E4B50-A00D-B8FC-A384-9F027566AD41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6625ECA-A1A1-57AC-EF83-811597D2E199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AAB4309-3889-393C-EAAA-D4BFF70A2DAA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3E1F0DC-9DA9-95BE-BC65-ED9B6E5659C9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84F538C-BC71-597B-1B84-E2283873E379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8B14C37-A05F-A6DB-25BA-884ABF4F3024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AE58A67-41D1-A0EB-7008-07AC847167E2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6AC60BC-FABB-1F12-5F02-DB114EC0041C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F6C0FDE-4E3B-DA49-3E03-34A71F07F88B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438CE2A-D3FB-57C6-BAE6-EF4B307378A8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3C079F8-A5EF-0ECE-6A9F-4BCFFD80696E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069A11-3951-CF3D-CA87-7078E4EDF0FB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9AD7BCE-C1F8-491C-7FA8-8EC4D0C88A84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8EE2D79-4632-3548-6FD8-76708B40896E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50EC8FB-70DC-65E6-5C27-B10FF28C6D76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73456CF-3A88-1E67-997F-FF3D2A764E39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6EBC7D3-BE2F-82D4-4F91-2A5AE490A695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5944454-C1DD-A598-2ACD-5924D0CFDE03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2C250EB-F709-AC83-803B-5F3A5A67482A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A5470BAC-C72C-71A3-F330-138CC5B64A1D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FE952E9-40B0-68C7-576B-C01B0585A7E2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623510FE-7F51-2F7A-8A2C-A44D025F37A5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03EF7A2-E54B-C75F-C40E-E7CE45FE1166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F91A9F7-E347-A503-94E6-F17E7B46DEE8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E499D2E-6FF9-3903-E715-D367DE8BE0B7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C409B2A-4BB6-9F91-8ED3-E47C3D9DF77D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582D2A-0F9E-8A69-4326-0B3B6594F085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A207EF6-30EF-1B80-084D-B6DAED4B54A4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7E82D80-B325-523D-CA0F-FED1BFCDDDCB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44CE356-133E-6664-FB6B-B0BD44B343B4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25F246E-2903-3960-ADAF-D890E8CE1DC0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718388-B15E-167B-51F0-367D0513E215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2F6C451-CE7D-90E4-A807-8037C8CFA280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E664B43-A033-7AB2-EA8A-79AF9B5A4BE4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DBAEC34-311C-9C8E-6FEA-D521533BEA9D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9631752E-2695-8F31-8FE0-D09DE43776CD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61AEE87-C721-DEBF-3A4E-6A287B2C4C64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9C6638F-C014-426D-B0FD-3DDCDD127AC0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8ADB6A-3032-2E6D-87EF-3B9C5BA49731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8F80D3D-6A7E-E10E-FFD2-53AAAAD0CD39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5BEE854-A585-41B0-911E-F3ABEF683631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AEF5E67-2BF9-7C27-9FA2-018A96A8821A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817CC1E-950B-A754-4173-E87E25A4211D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5A722D8-564C-8749-A54B-655CB9BC0E58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BCD663B-9F63-5562-D458-F51E5A855A1C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DF2D95A-1296-7B9A-C293-803E32E70B76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F5246B8-2A63-E4E2-92DC-1A95955CFA80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CDE655B-03D1-6030-CEB0-2007F1060D38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818913F-B268-F869-AF7D-AE6C66522389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F833FC4-59F9-C1B1-63C9-8ED47B814270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5CC3A0B-E683-EE40-12EF-032AF495374B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759CBE2-64D0-F4E0-82E4-93137B23F0C7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A4AC8D1-6312-7886-EB53-C4BA7AEEFDB0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0C947DA-2918-2665-0F08-A4BA50EB0AE1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04FBCF-0D6E-EAED-0984-CFE8BBE96683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60AE8432-1E8D-9AA9-5CBB-523D062E0131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D4E7D6C-23D5-E89B-CFC0-6A04437753B3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0150CD0-A86D-6514-1A38-695B633C625D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F063C7E-84FA-95C1-3DE3-C9C102093C51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C8512EB-F62E-EC9D-5198-3644FE3251B2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F34ED2A-1245-FF42-A926-942839783B8F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4E573EC-81D6-97C7-A112-6BA01F09CB3E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EBE1F9-C99B-2967-40C7-1516F5EA7079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E917EAA-0F8E-FB9D-A126-63D730A5B019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E5FFF13-AAA9-D6F2-4908-6A4AFE0DEAFF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C0C50DF-345D-BD65-52D4-8F6DC7C243DC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3BDE0C7-7E80-4968-2B52-AA54BFDF3AB1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9DFF229-E88F-7DB4-3D03-7FA97911B38B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85F0C8F-F02A-468B-8F06-1E9CFFDDFAA2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03BE4DB-09A3-9A61-EFAC-971B846E90A8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A57AF8D2-2DEF-6BC3-8F75-4828585005AD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C39ADB3-E064-B604-7EAC-897434F86D26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7DE65A36-25BD-0B8B-B132-1E3AD1158B17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F2AF7A0-3545-F53D-540C-7B2A5E65E81B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411470BC-1267-B1AD-2662-C922BE019A50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338ED19-7849-999B-C99D-40D2F5F00BDE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86CC544D-FFEC-72B7-BBF9-0F3E5D7424CB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AE550BA-8CA0-3C99-7CF9-23CEEE9341A1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A3EC9-753A-3F83-3370-E182BF5B7565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371D0B4-4E27-390B-EF64-9949F23BBF75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7A6FA4F-C7A4-CC52-C441-894BABA1770F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20D49B0-AD4A-866A-69CF-7A03787CD287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38292B4-A6BD-0345-4F2A-B8E0AED83A64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737B0024-D4B7-80EC-F8CE-3AD88416451B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348BD04-6A31-1139-D6F9-1D753FDCDCF4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ED52C08-091A-DBE0-20CA-1BBFE3FB6D9C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E20E182-0EBF-6D1D-7ED9-A5ADE394806D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FC121AB-3C61-D3BF-9CA9-84DD7DFB7309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E405419-C2D3-3640-35E2-7B6705466CA5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D2956CF-FA1C-D635-E1DF-6ABB35D38173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ECA64E8-2224-22C2-F9B4-6CCE47553220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C095C9F-7B31-C93D-EA1A-C66ABD3F6665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C91151A-F930-BA4E-9661-51C1C931186F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5E1F0E2-7952-8C4F-BDFC-166A3E326BEB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E3832884-14D6-50BE-48E2-B1AED9CD1411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B7B6B12-0DAF-D531-767E-2B5FC5A7CF8E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35D5395-26E1-C84A-CF0C-49028A8EEAB1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339304F-94F5-1158-8D15-34378BCFDE69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4CB3D0F-D124-96CF-3993-09BF9424394C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C7F31742-CAC7-E06D-751F-9B19ADD31DCA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B16724F-AD1F-DEB5-A0DC-56CF80F81713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7061D86-7CDB-91E6-4553-E662CA0BB5A8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E966341-6A72-9500-BEDA-D96E9DC37858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2D9F354-8A70-D470-A26F-AC91DA814641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6AF1FE2-FD28-0F85-BBAD-2F662A4957BC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B1C5A52-B64D-D390-B665-0D9DDE620B54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19D1B26D-BEEA-2C86-3B93-A179A3967845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BD5BC9E-4EEE-0AF7-AFF7-5D9EC1B94AFF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D9A0FF81-8469-9157-F2D8-20ADF6C23386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53BB10E-5EF8-E25E-03BA-4C2FFCAF8E2A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C60123C-12DC-8712-A1BD-CD2430FB695B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AC82EE7-C202-3CF1-0E2E-7F88E0BBFFEF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6809BDA-E3A2-D620-A36D-19F17B215506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45C700C-4EE6-1C69-B013-84B86E4C913E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716A9C8-55CE-8BB7-C59C-AC6B124A8536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1F08C9A-2661-7B65-0E74-FEFB41EAEE52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7AED126-BD12-947B-E80D-64CED74958A9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2DD2598-5A90-2732-B945-B9E9579F4CAF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877B930-0BC2-F091-8F0A-00BD511AE528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92FF16A-929F-627D-CD2E-B9FE75EEA285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49F87BB-D6DB-82BF-A6B6-96761E431274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71F006-EE2F-3E32-0068-D8CE3E2549A7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648F6D4-B068-D225-EA0C-E2556528E908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CC6B82D-6122-26CE-576D-06FF2DF7A3BF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55A94370-63C1-714C-391B-867693BF95B5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62A5A451-4AC2-ADB3-3551-F79819E5315F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B3EB31E-C737-EB02-620A-4A2828C047DE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C7F114D-8ACD-D4F9-083D-49DCA9BB440F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D373FA5-FD09-800B-7B67-A2825155DDF1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45E7E9CE-B045-0874-424C-3D4C4305CD26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59CC6ADA-CB66-2E14-CA25-8CD38B611CF4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6740FC33-CE32-17E1-AD65-771F71E9B9CE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81593659-DB1E-B65E-7164-EF7D65A00FC1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CECF87CC-C39A-83EB-E71A-56E490D550E4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EBB76E5-06FC-9BFB-DA99-1241A43A3D90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9D51297D-CD38-C186-3026-ADCBD6788909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50F7C601-E8CB-5AB6-2033-0556DF9F1339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9C2167C-7D18-6ACC-62E9-5A672DB43761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1A9C8D3-4BCD-CF32-C143-F723E9BF8AC6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C7F24755-C472-5D06-26AC-74BF4732B8FD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44ADAF15-AB23-E21B-30FC-AC603FABDA81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CCBBB96-97C8-92FF-E9B2-45961022FB9F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88C9AEA6-C6FD-F13A-D104-1801E2168D47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F09205A-19EF-95AC-994D-BC04D74B5946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7EEFDDD-C30A-FC3F-5D35-06E43C6BA13E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4305AF85-56FC-5778-7576-A126CC1045AB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92AAF091-4A31-B606-2BF9-1497C9762862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A19C19F-BD68-94E1-D5F7-8B6CAF227E31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A9B0FFFC-0EAB-6473-B72D-ED84982EA383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F52BDE1C-AFBE-A4E3-6E00-E64B385EF164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8E2CF86-FD85-7F6E-8905-1FEFB44D7D90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ED3B6D9E-ADE5-8DDA-C482-509180C1EDA3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A53350D-DC06-BCB4-EEF0-56FDE19AF313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8CA96248-47F3-EBB3-B75E-64C24222742A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03A1C2A0-3D90-0DD7-23D0-9AEF701D8521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C0B35A85-F2B1-C266-FC7D-5DC1BF8AB6B2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53EB74E-B4F5-4D6F-FE93-E83AF5BC538D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D7E78E3-1953-D8C1-0716-31FBA59C368E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02444FB-48A1-E698-373E-77FC14CD2471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C17691C-7F2E-0D1E-84D9-AA45E494975D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9B84711D-5134-C6E0-D518-CE43E2C75B48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393288FC-39BA-DF02-84B8-4C5DB211EB89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C27F2FB-5667-01A4-2BB3-87BC413011A1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36F0FADC-BFEE-3973-AEB0-77AA0D3E9949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57C6FD5-144A-657D-963E-ADD5D59D14F6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7C0F5D2-59C4-C998-BCAF-5AC94DFEBA20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AE737BA-8452-0343-8D0A-0EEF65B46121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61107F8-94E5-B2B0-9DDA-7BD3A88C4D9B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2ACBE8C-0172-EE59-EBEB-C7CA9188FF10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1C132D7-3067-A098-877B-CC093D5183E3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2700B9A7-B039-6DC8-4328-1D16CE12BBCA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3769F4F-9B1C-E10E-34DB-93D55FCECB54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F0A2BA52-4CC5-74B0-C386-35E9ADBB544F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63A9599-320C-3018-5BFC-97BBD3184FDB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789DDF0-B122-A7A9-3F1A-BB2521326135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A84306A4-AA84-D833-9265-AE0781952288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01CC6721-B432-BB5B-E567-B4849A150C11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01DE2399-666F-AF8B-080A-7255C6FCB121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8977B760-7FCD-7EDE-97CB-71DF778F01A8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5A0213C-ABAC-1DB3-C5A1-EC168C42D287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19F9D9F-6B36-14F7-D060-FAB401E76816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959BAFB2-A7D6-7C99-734C-0282C6D0936B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15AECD2-7C6C-2344-BBBF-ECC3A9BC2CB1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3A2287A-30FD-1AA5-5CA3-606BF0883A5D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0202232-6257-6A25-228E-07B2F991964C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F180C2A5-FD3B-793C-D36A-E6A4E57A0F12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3EE016D-3849-B517-52EC-24509036CEFA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EEC60A2-23AC-1A17-8536-8641D95AEB7C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4C0BEA0-089B-E1D8-779F-189A698DB324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E27E85D-9A2A-B321-441A-BC21342E9D1C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58704C08-A507-E071-1E6C-82F7753AF4A6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3413FBA-4B4F-5C0B-94CB-57E514135C39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2F36CA5C-972B-5266-9E96-03C7619027FC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1C38957A-78BA-C639-A3FF-88DC7A55F380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2AF9DA01-7118-0F04-A478-E8E3BE4B3381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AB5135F4-43A2-DCEF-BAD6-C9E30D6647CD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072849ED-EF43-127D-445F-4864785F034F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1FF2ED77-09B3-454E-BFFB-EB4096EED232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717FB791-A1AC-37F2-CE0C-901247D037FA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731F6D11-13C9-8358-0CA4-D4D18FBE867E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3B94F5D8-543C-7855-CB17-018C58B506E0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3B699F80-FBCF-341B-BE64-2D664E5D14A3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4F2EADA-A021-D571-2AE5-749D9D462286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49A48F1-686E-A1B6-9824-BAE8410E5350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69D9F4-7D19-22FB-5EAB-F4ED436AC2CA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4C0F73-1A60-79EF-71C8-34DF2985A30F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A41126BE-CC3E-52C1-FEF4-236B8C7CA5D0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EEBB25D-8C5D-27D0-AE4C-9D31FBF97C07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7DBA662-8C63-9551-2AFA-8B17E8E23F69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ED26C85-A2AF-0AED-4A50-498B78AED2E7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2B4AEE33-D90F-AB90-9E36-A06E945E7D19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17DC3D64-871D-187B-7823-3C3110727287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11FE85E-9D73-DB33-8ABA-DF80BC16C73C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612F4AC-06E3-6E49-CB8C-58D9E6F05A42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E50FB4BC-CA04-B299-4CEA-86CCF2FAA703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C617B1B-A02B-DCB5-FBD0-3F855CB09F06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545F143F-AD04-BA04-C722-DD4924A9F081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9834B967-EE0F-2F0C-3EC6-955EC96DB2CC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24DAC75-1D14-95E9-5A5E-97C4EF011D9E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EC62626-72ED-24E0-A358-FAA3208C1C64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19D611D-4D44-BB4C-1888-B0C1E6F8F784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AD1EB496-C0A7-D8B2-C92D-37AF625234B8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D6D22AEC-059B-2EFD-A756-0243E4A0385E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6C0F831-D00D-5844-2B95-719ACA14817C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7723DF79-2FBC-DE96-F992-DB50CB1406ED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51ACF500-3847-604C-AFC1-1DB44D18BDAB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F6F6AFB6-4DE9-FD20-1C8B-FFE3C452C6E8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DD6E27D3-3D27-E18F-77FD-9CF801EB9DB2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16AB31BA-BAC1-E338-C2A4-4FBF3911A374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533D9CB-FAB7-F828-3A5B-86053F0DAE98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BFF9F8-ABA5-47EE-9E4D-C3C5EB937395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A098A004-2376-C0D7-7A5D-0DC979629AF7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0549E28-AE0E-ABB9-ABF4-EC8FE1DD74B6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89E47BA-AEA4-CDB4-E43C-DE1AD4D346C9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C6D237E-A1E0-28D4-406C-E26BB9CA611D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2519B81-9B39-6E73-B0B8-EA935F42CCAF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BAE3C54D-9BEA-C5ED-934E-237764D8C16E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4F2DC3AA-8CFA-BA2A-DF19-E37F57BE926B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6A994AFE-691F-9EDA-D764-F6636E3068F5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CC8CAC-C3BB-0117-81E4-161CE744F8A3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30958DBA-9000-CE08-8B86-1A69E12845D1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20FB568C-6774-B89F-2D72-DC0A56C6C05D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ECCF371-74E1-7E1A-187E-1D523A85ED56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E3B3CA9-2341-7B1F-BFC7-8D5782173E0D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D712841-3FE2-9E53-EB39-147E39981BD4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2842F27D-BFC4-9565-75A3-CEE508D50E32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B934BD39-0A18-CACA-9C54-D0DEE7FA5863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E52DF677-C6A2-576C-E0AA-E8927D49BBB8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6465C3D8-F457-57FA-B08A-AAF36066579D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7E7ABF6-6EF0-8EE0-EFDB-6C846BE9AB0B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A714257-C277-5D78-AA7E-C929ABB9005D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F6A260DD-6716-6755-9387-1C2E27A749CB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E3AEA220-31B8-07B3-EF67-FD9792AB0836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1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83915-6437-3248-28E5-4EEEF7160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44AEBA-816A-ECC4-944D-256EBEE4687B}"/>
              </a:ext>
            </a:extLst>
          </p:cNvPr>
          <p:cNvSpPr/>
          <p:nvPr/>
        </p:nvSpPr>
        <p:spPr>
          <a:xfrm>
            <a:off x="842430" y="45307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11722-78C0-C467-3010-8DF9AC35BD04}"/>
              </a:ext>
            </a:extLst>
          </p:cNvPr>
          <p:cNvSpPr/>
          <p:nvPr/>
        </p:nvSpPr>
        <p:spPr>
          <a:xfrm>
            <a:off x="1166430" y="45283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35017-D992-A419-9396-469A5A779E4F}"/>
              </a:ext>
            </a:extLst>
          </p:cNvPr>
          <p:cNvSpPr/>
          <p:nvPr/>
        </p:nvSpPr>
        <p:spPr>
          <a:xfrm>
            <a:off x="518430" y="4530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564C8-C050-6AA8-811A-DB90EA04BA02}"/>
              </a:ext>
            </a:extLst>
          </p:cNvPr>
          <p:cNvSpPr/>
          <p:nvPr/>
        </p:nvSpPr>
        <p:spPr>
          <a:xfrm>
            <a:off x="842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D36A-9F58-87CF-38FB-30FFC7634BCC}"/>
              </a:ext>
            </a:extLst>
          </p:cNvPr>
          <p:cNvSpPr/>
          <p:nvPr/>
        </p:nvSpPr>
        <p:spPr>
          <a:xfrm>
            <a:off x="1166430" y="77755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7118F4-F0EF-4E24-80BD-155CD90557A3}"/>
              </a:ext>
            </a:extLst>
          </p:cNvPr>
          <p:cNvSpPr/>
          <p:nvPr/>
        </p:nvSpPr>
        <p:spPr>
          <a:xfrm>
            <a:off x="518430" y="775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D71AF-330D-3267-0A9C-3F8F03B725B0}"/>
              </a:ext>
            </a:extLst>
          </p:cNvPr>
          <p:cNvSpPr/>
          <p:nvPr/>
        </p:nvSpPr>
        <p:spPr>
          <a:xfrm>
            <a:off x="842430" y="1099638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CFCCF-C0B2-559E-AE01-5B7B4903305A}"/>
              </a:ext>
            </a:extLst>
          </p:cNvPr>
          <p:cNvSpPr/>
          <p:nvPr/>
        </p:nvSpPr>
        <p:spPr>
          <a:xfrm>
            <a:off x="1166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9E5A8-F9C4-3FE1-871D-58B6DA10F3AB}"/>
              </a:ext>
            </a:extLst>
          </p:cNvPr>
          <p:cNvSpPr/>
          <p:nvPr/>
        </p:nvSpPr>
        <p:spPr>
          <a:xfrm>
            <a:off x="518430" y="109963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FF82B-0D9E-B1D5-AF2A-2EF8415A59F4}"/>
              </a:ext>
            </a:extLst>
          </p:cNvPr>
          <p:cNvSpPr/>
          <p:nvPr/>
        </p:nvSpPr>
        <p:spPr>
          <a:xfrm>
            <a:off x="842430" y="2099266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E23DC-3A91-1CB9-6A51-4268055B23FB}"/>
              </a:ext>
            </a:extLst>
          </p:cNvPr>
          <p:cNvSpPr/>
          <p:nvPr/>
        </p:nvSpPr>
        <p:spPr>
          <a:xfrm>
            <a:off x="1166430" y="209902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E9C4-7A76-A784-32AC-868D7883A573}"/>
              </a:ext>
            </a:extLst>
          </p:cNvPr>
          <p:cNvSpPr/>
          <p:nvPr/>
        </p:nvSpPr>
        <p:spPr>
          <a:xfrm>
            <a:off x="518430" y="209926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D92961-2C9C-6FD2-176E-F96C2E0538AA}"/>
              </a:ext>
            </a:extLst>
          </p:cNvPr>
          <p:cNvSpPr/>
          <p:nvPr/>
        </p:nvSpPr>
        <p:spPr>
          <a:xfrm>
            <a:off x="842430" y="242169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6D164-8E8C-32EB-8C6C-CF4564A5546D}"/>
              </a:ext>
            </a:extLst>
          </p:cNvPr>
          <p:cNvSpPr/>
          <p:nvPr/>
        </p:nvSpPr>
        <p:spPr>
          <a:xfrm>
            <a:off x="1166430" y="242374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12E55-466A-8CC7-6481-6328E88156FF}"/>
              </a:ext>
            </a:extLst>
          </p:cNvPr>
          <p:cNvSpPr/>
          <p:nvPr/>
        </p:nvSpPr>
        <p:spPr>
          <a:xfrm>
            <a:off x="518430" y="2421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FC32E-DD14-115C-E563-B5935C48780B}"/>
              </a:ext>
            </a:extLst>
          </p:cNvPr>
          <p:cNvSpPr/>
          <p:nvPr/>
        </p:nvSpPr>
        <p:spPr>
          <a:xfrm>
            <a:off x="842430" y="2745825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62FE7E-D576-2AC6-25E9-B4F4CA4029AA}"/>
              </a:ext>
            </a:extLst>
          </p:cNvPr>
          <p:cNvSpPr/>
          <p:nvPr/>
        </p:nvSpPr>
        <p:spPr>
          <a:xfrm>
            <a:off x="1166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69B9E-6CFB-A023-2492-8F8AE766521E}"/>
              </a:ext>
            </a:extLst>
          </p:cNvPr>
          <p:cNvSpPr/>
          <p:nvPr/>
        </p:nvSpPr>
        <p:spPr>
          <a:xfrm>
            <a:off x="518430" y="274582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014806D-7CD3-A7CC-E4A5-C6A88D24C992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8B8A0C-E8E0-6270-68BE-BA61D5374938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37A3E31-C41B-19D0-7917-7DAFC33DE04F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A680536-B628-34E9-2DF8-31B74A8EFEC1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5A4DDDF-06D0-1E1D-A09E-F24C1F5CD285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92DF02-B231-9B20-E2F0-D16992D32E32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A77DE4-F009-EC63-6679-E93E55150290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486579-22A1-DA76-5FDE-4444FA243F23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A8EB5A-78C4-7EAE-2F51-A16545F76D90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E17A1B3-1A4D-AB58-73B0-44C61D3A20D0}"/>
              </a:ext>
            </a:extLst>
          </p:cNvPr>
          <p:cNvSpPr/>
          <p:nvPr/>
        </p:nvSpPr>
        <p:spPr>
          <a:xfrm>
            <a:off x="842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BECF3C-7489-21DD-2CAF-BD3A9FA7D1F9}"/>
              </a:ext>
            </a:extLst>
          </p:cNvPr>
          <p:cNvSpPr/>
          <p:nvPr/>
        </p:nvSpPr>
        <p:spPr>
          <a:xfrm>
            <a:off x="1166430" y="381604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72ECA6-9C7C-C520-9745-270126E95720}"/>
              </a:ext>
            </a:extLst>
          </p:cNvPr>
          <p:cNvSpPr/>
          <p:nvPr/>
        </p:nvSpPr>
        <p:spPr>
          <a:xfrm>
            <a:off x="518430" y="381628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EB227F1-BE57-C62B-D730-ACA468063AE9}"/>
              </a:ext>
            </a:extLst>
          </p:cNvPr>
          <p:cNvSpPr/>
          <p:nvPr/>
        </p:nvSpPr>
        <p:spPr>
          <a:xfrm>
            <a:off x="842430" y="4138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2CE0346-99BD-FDB1-E5B5-F72E2CB2558D}"/>
              </a:ext>
            </a:extLst>
          </p:cNvPr>
          <p:cNvSpPr/>
          <p:nvPr/>
        </p:nvSpPr>
        <p:spPr>
          <a:xfrm>
            <a:off x="1166430" y="414076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9C83AB6-2CE6-1AF4-7356-4B6C84462377}"/>
              </a:ext>
            </a:extLst>
          </p:cNvPr>
          <p:cNvSpPr/>
          <p:nvPr/>
        </p:nvSpPr>
        <p:spPr>
          <a:xfrm>
            <a:off x="518430" y="4138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6DC7C7-8489-F859-78FA-7C71E2A77089}"/>
              </a:ext>
            </a:extLst>
          </p:cNvPr>
          <p:cNvSpPr/>
          <p:nvPr/>
        </p:nvSpPr>
        <p:spPr>
          <a:xfrm>
            <a:off x="842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E4BC817-0CB6-DF5A-D391-FD74A6502B80}"/>
              </a:ext>
            </a:extLst>
          </p:cNvPr>
          <p:cNvSpPr/>
          <p:nvPr/>
        </p:nvSpPr>
        <p:spPr>
          <a:xfrm>
            <a:off x="1166430" y="44628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4F2CD0D-9BE1-7FD9-FFBF-CA7F9E77BA7E}"/>
              </a:ext>
            </a:extLst>
          </p:cNvPr>
          <p:cNvSpPr/>
          <p:nvPr/>
        </p:nvSpPr>
        <p:spPr>
          <a:xfrm>
            <a:off x="518430" y="4462843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30120A-BEF6-86D6-69F1-A676B9F7421F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DDD345-E5BD-F7DE-D966-B806D72D807F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B071E17-6A2D-B991-94D2-7432C6107D9C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C5D5DFA-9841-4F47-B1BF-FE1358424322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3F603D7-5F1A-A608-9B4E-79BE56957FED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36E581E-0BC2-085A-CE88-716039501B76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26CE5E-5B69-601D-656D-D4AC8805BBEC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0A7F228-C88D-D1BC-1821-D11BD7090FFC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3F7A18E-E3DE-9FE4-9ECD-6A20D7B58AD5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1EF2471-17C0-E078-A51C-63BA0B393D96}"/>
              </a:ext>
            </a:extLst>
          </p:cNvPr>
          <p:cNvSpPr/>
          <p:nvPr/>
        </p:nvSpPr>
        <p:spPr>
          <a:xfrm>
            <a:off x="842430" y="5433882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10412B8-B26E-77B4-9F2E-CEE0A20A5996}"/>
              </a:ext>
            </a:extLst>
          </p:cNvPr>
          <p:cNvSpPr/>
          <p:nvPr/>
        </p:nvSpPr>
        <p:spPr>
          <a:xfrm>
            <a:off x="1166430" y="54336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33042FA-7F54-6A4D-5F7C-B2017D2CCFC2}"/>
              </a:ext>
            </a:extLst>
          </p:cNvPr>
          <p:cNvSpPr/>
          <p:nvPr/>
        </p:nvSpPr>
        <p:spPr>
          <a:xfrm>
            <a:off x="518430" y="54338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2049CF-1828-02D2-3689-D034C7BDEAB9}"/>
              </a:ext>
            </a:extLst>
          </p:cNvPr>
          <p:cNvSpPr/>
          <p:nvPr/>
        </p:nvSpPr>
        <p:spPr>
          <a:xfrm>
            <a:off x="842430" y="575631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D3B02B2-D2CF-AE9B-0392-B8014E1916FF}"/>
              </a:ext>
            </a:extLst>
          </p:cNvPr>
          <p:cNvSpPr/>
          <p:nvPr/>
        </p:nvSpPr>
        <p:spPr>
          <a:xfrm>
            <a:off x="1166430" y="5758362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19DEEF8-18AF-95DE-D204-3739DF2BF1AA}"/>
              </a:ext>
            </a:extLst>
          </p:cNvPr>
          <p:cNvSpPr/>
          <p:nvPr/>
        </p:nvSpPr>
        <p:spPr>
          <a:xfrm>
            <a:off x="518430" y="5756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821E334-6772-6767-DD39-117122186C34}"/>
              </a:ext>
            </a:extLst>
          </p:cNvPr>
          <p:cNvSpPr/>
          <p:nvPr/>
        </p:nvSpPr>
        <p:spPr>
          <a:xfrm>
            <a:off x="842430" y="6080441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B2D8294-3D27-A009-E0DB-C516BAEC0482}"/>
              </a:ext>
            </a:extLst>
          </p:cNvPr>
          <p:cNvSpPr/>
          <p:nvPr/>
        </p:nvSpPr>
        <p:spPr>
          <a:xfrm>
            <a:off x="1166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2A44B3-88D1-6538-CDDB-B2CC4F274CBE}"/>
              </a:ext>
            </a:extLst>
          </p:cNvPr>
          <p:cNvSpPr/>
          <p:nvPr/>
        </p:nvSpPr>
        <p:spPr>
          <a:xfrm>
            <a:off x="518430" y="60804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D999DD-12FE-8E46-D532-8CAEEEC75EBA}"/>
              </a:ext>
            </a:extLst>
          </p:cNvPr>
          <p:cNvSpPr/>
          <p:nvPr/>
        </p:nvSpPr>
        <p:spPr>
          <a:xfrm>
            <a:off x="2138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D6E4A60-3D24-20A9-7709-B7E3B2A5C2E8}"/>
              </a:ext>
            </a:extLst>
          </p:cNvPr>
          <p:cNvSpPr/>
          <p:nvPr/>
        </p:nvSpPr>
        <p:spPr>
          <a:xfrm>
            <a:off x="2462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15F4836-934C-39A9-D676-BE71F998C34A}"/>
              </a:ext>
            </a:extLst>
          </p:cNvPr>
          <p:cNvSpPr/>
          <p:nvPr/>
        </p:nvSpPr>
        <p:spPr>
          <a:xfrm>
            <a:off x="1814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29F5AB8-EC8F-63CA-D47C-297097A50966}"/>
              </a:ext>
            </a:extLst>
          </p:cNvPr>
          <p:cNvSpPr/>
          <p:nvPr/>
        </p:nvSpPr>
        <p:spPr>
          <a:xfrm>
            <a:off x="2138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00EAE7D-FE3F-8B49-D772-2117D733C751}"/>
              </a:ext>
            </a:extLst>
          </p:cNvPr>
          <p:cNvSpPr/>
          <p:nvPr/>
        </p:nvSpPr>
        <p:spPr>
          <a:xfrm>
            <a:off x="2462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2D5D916-A85B-825D-5886-FF0030F9BEE1}"/>
              </a:ext>
            </a:extLst>
          </p:cNvPr>
          <p:cNvSpPr/>
          <p:nvPr/>
        </p:nvSpPr>
        <p:spPr>
          <a:xfrm>
            <a:off x="181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ED527B-8AED-39BD-726C-81296F915AAB}"/>
              </a:ext>
            </a:extLst>
          </p:cNvPr>
          <p:cNvSpPr/>
          <p:nvPr/>
        </p:nvSpPr>
        <p:spPr>
          <a:xfrm>
            <a:off x="2138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5425DC-005E-BA4A-4659-6D794798F8B4}"/>
              </a:ext>
            </a:extLst>
          </p:cNvPr>
          <p:cNvSpPr/>
          <p:nvPr/>
        </p:nvSpPr>
        <p:spPr>
          <a:xfrm>
            <a:off x="2462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811BE72-763C-4DE8-19DB-F0B641065D21}"/>
              </a:ext>
            </a:extLst>
          </p:cNvPr>
          <p:cNvSpPr/>
          <p:nvPr/>
        </p:nvSpPr>
        <p:spPr>
          <a:xfrm>
            <a:off x="181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3EC7B9-BF93-E5F6-2587-DC27E01BA238}"/>
              </a:ext>
            </a:extLst>
          </p:cNvPr>
          <p:cNvSpPr/>
          <p:nvPr/>
        </p:nvSpPr>
        <p:spPr>
          <a:xfrm>
            <a:off x="2138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F1A10AB-C9F0-6A41-F86C-08702C4AD4EB}"/>
              </a:ext>
            </a:extLst>
          </p:cNvPr>
          <p:cNvSpPr/>
          <p:nvPr/>
        </p:nvSpPr>
        <p:spPr>
          <a:xfrm>
            <a:off x="2462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66C95BE-7954-60B2-60ED-120ECE92189D}"/>
              </a:ext>
            </a:extLst>
          </p:cNvPr>
          <p:cNvSpPr/>
          <p:nvPr/>
        </p:nvSpPr>
        <p:spPr>
          <a:xfrm>
            <a:off x="1814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DF0A1AD-0D0C-F31B-BB40-22EE5E3E1A5A}"/>
              </a:ext>
            </a:extLst>
          </p:cNvPr>
          <p:cNvSpPr/>
          <p:nvPr/>
        </p:nvSpPr>
        <p:spPr>
          <a:xfrm>
            <a:off x="2138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ACC78FB-20A4-ABA0-9512-5ED505E4E785}"/>
              </a:ext>
            </a:extLst>
          </p:cNvPr>
          <p:cNvSpPr/>
          <p:nvPr/>
        </p:nvSpPr>
        <p:spPr>
          <a:xfrm>
            <a:off x="2462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1D3D43F-2D80-E850-97A3-E64251648AB0}"/>
              </a:ext>
            </a:extLst>
          </p:cNvPr>
          <p:cNvSpPr/>
          <p:nvPr/>
        </p:nvSpPr>
        <p:spPr>
          <a:xfrm>
            <a:off x="1814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34E0B1F-221C-4546-5552-2EF6E2F89B90}"/>
              </a:ext>
            </a:extLst>
          </p:cNvPr>
          <p:cNvSpPr/>
          <p:nvPr/>
        </p:nvSpPr>
        <p:spPr>
          <a:xfrm>
            <a:off x="2138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B605D33-4FA6-31AB-3BB5-0563AFA85E26}"/>
              </a:ext>
            </a:extLst>
          </p:cNvPr>
          <p:cNvSpPr/>
          <p:nvPr/>
        </p:nvSpPr>
        <p:spPr>
          <a:xfrm>
            <a:off x="2462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3A6B29B-3A24-B37C-4F7C-1517CAC87CF2}"/>
              </a:ext>
            </a:extLst>
          </p:cNvPr>
          <p:cNvSpPr/>
          <p:nvPr/>
        </p:nvSpPr>
        <p:spPr>
          <a:xfrm>
            <a:off x="181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05138A0-8323-CD49-E2F2-D0BD07B0D46A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EE402F0-4825-4CEF-201C-A3E651883568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446A5F3-CAC2-09F3-517C-2E9BFB10A22B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CC81A89-ADEE-0D09-FFF5-8993EED918E4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3628CE5-94FC-BC16-489A-496156176B45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C212E43-53EA-8BD7-FB1D-443C6034B268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1D5B40E-F1A2-A33D-4249-98F643259CAD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8978754-6C9D-367B-C4D4-7228B1A651B8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B484423-BEDC-0D39-D7A3-ABAD23DD286C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7985F4-5EBB-046C-2923-4C5861F4975A}"/>
              </a:ext>
            </a:extLst>
          </p:cNvPr>
          <p:cNvSpPr/>
          <p:nvPr/>
        </p:nvSpPr>
        <p:spPr>
          <a:xfrm>
            <a:off x="2138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878CDC-88BC-F99D-538A-14910D7961D7}"/>
              </a:ext>
            </a:extLst>
          </p:cNvPr>
          <p:cNvSpPr/>
          <p:nvPr/>
        </p:nvSpPr>
        <p:spPr>
          <a:xfrm>
            <a:off x="2462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ACCA41-80B7-9FD2-4810-AEC0EF1F36DA}"/>
              </a:ext>
            </a:extLst>
          </p:cNvPr>
          <p:cNvSpPr/>
          <p:nvPr/>
        </p:nvSpPr>
        <p:spPr>
          <a:xfrm>
            <a:off x="181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200EE7F-4915-A29B-01E0-F490937D9D3A}"/>
              </a:ext>
            </a:extLst>
          </p:cNvPr>
          <p:cNvSpPr/>
          <p:nvPr/>
        </p:nvSpPr>
        <p:spPr>
          <a:xfrm>
            <a:off x="2138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5382F6B-CD78-0995-027F-9E4E377B14B0}"/>
              </a:ext>
            </a:extLst>
          </p:cNvPr>
          <p:cNvSpPr/>
          <p:nvPr/>
        </p:nvSpPr>
        <p:spPr>
          <a:xfrm>
            <a:off x="2462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2F2DC18-293B-E904-2E19-93FCECC2C158}"/>
              </a:ext>
            </a:extLst>
          </p:cNvPr>
          <p:cNvSpPr/>
          <p:nvPr/>
        </p:nvSpPr>
        <p:spPr>
          <a:xfrm>
            <a:off x="181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D054737-A0AF-7F14-E269-59CE95F06D3F}"/>
              </a:ext>
            </a:extLst>
          </p:cNvPr>
          <p:cNvSpPr/>
          <p:nvPr/>
        </p:nvSpPr>
        <p:spPr>
          <a:xfrm>
            <a:off x="213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FAFABD-9A0B-A483-9F58-B80ACC306F0E}"/>
              </a:ext>
            </a:extLst>
          </p:cNvPr>
          <p:cNvSpPr/>
          <p:nvPr/>
        </p:nvSpPr>
        <p:spPr>
          <a:xfrm>
            <a:off x="2462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7209016-FABE-9062-AA0D-8E1754139228}"/>
              </a:ext>
            </a:extLst>
          </p:cNvPr>
          <p:cNvSpPr/>
          <p:nvPr/>
        </p:nvSpPr>
        <p:spPr>
          <a:xfrm>
            <a:off x="1814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A631945-D641-DED5-8C50-7A8B60090C9E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090C114-2F49-CB5E-AD31-B80088D59403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2B54CA6-E188-DC5A-4B50-7207A1B55754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13B2CB2-691E-4CBA-3D32-1EDE44368B6A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27CD6A7-2043-5745-6018-63390B70B109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8FF6A78-15DB-DF32-2143-C9D94E9E5C07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42A22FD-68C2-D2AE-E62E-F9F28092C18B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AF24F6C-9240-2552-A5FC-BD755576A06B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93FF83F-23B4-E4A1-E4AC-2AE6E96BFD1C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5A45579-4BF9-5766-4E43-2DADD5A66355}"/>
              </a:ext>
            </a:extLst>
          </p:cNvPr>
          <p:cNvSpPr/>
          <p:nvPr/>
        </p:nvSpPr>
        <p:spPr>
          <a:xfrm>
            <a:off x="2138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E0AA35B-575F-DD48-B211-2C03829F23DF}"/>
              </a:ext>
            </a:extLst>
          </p:cNvPr>
          <p:cNvSpPr/>
          <p:nvPr/>
        </p:nvSpPr>
        <p:spPr>
          <a:xfrm>
            <a:off x="2462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CBA272D-5068-D235-F7B1-BE007933F476}"/>
              </a:ext>
            </a:extLst>
          </p:cNvPr>
          <p:cNvSpPr/>
          <p:nvPr/>
        </p:nvSpPr>
        <p:spPr>
          <a:xfrm>
            <a:off x="1814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140A082-7901-C338-F0A6-0AABB82F4C1B}"/>
              </a:ext>
            </a:extLst>
          </p:cNvPr>
          <p:cNvSpPr/>
          <p:nvPr/>
        </p:nvSpPr>
        <p:spPr>
          <a:xfrm>
            <a:off x="2138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2E06E53-E9BE-B230-DD50-B92A00A1448C}"/>
              </a:ext>
            </a:extLst>
          </p:cNvPr>
          <p:cNvSpPr/>
          <p:nvPr/>
        </p:nvSpPr>
        <p:spPr>
          <a:xfrm>
            <a:off x="2462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A036B56-E31F-D2A0-BCC5-77F64EC6AE05}"/>
              </a:ext>
            </a:extLst>
          </p:cNvPr>
          <p:cNvSpPr/>
          <p:nvPr/>
        </p:nvSpPr>
        <p:spPr>
          <a:xfrm>
            <a:off x="1814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5477103-C6A7-E9DD-F289-5AA0F4AE472A}"/>
              </a:ext>
            </a:extLst>
          </p:cNvPr>
          <p:cNvSpPr/>
          <p:nvPr/>
        </p:nvSpPr>
        <p:spPr>
          <a:xfrm>
            <a:off x="2138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E3A8DDA-8B5B-7EE2-6530-A0A7749757A8}"/>
              </a:ext>
            </a:extLst>
          </p:cNvPr>
          <p:cNvSpPr/>
          <p:nvPr/>
        </p:nvSpPr>
        <p:spPr>
          <a:xfrm>
            <a:off x="2462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DE523FF-BB4E-72A9-38C6-133D628908FB}"/>
              </a:ext>
            </a:extLst>
          </p:cNvPr>
          <p:cNvSpPr/>
          <p:nvPr/>
        </p:nvSpPr>
        <p:spPr>
          <a:xfrm>
            <a:off x="181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56A0DB3-23C9-3B69-C049-2BF9FA89BB46}"/>
              </a:ext>
            </a:extLst>
          </p:cNvPr>
          <p:cNvSpPr/>
          <p:nvPr/>
        </p:nvSpPr>
        <p:spPr>
          <a:xfrm>
            <a:off x="3434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0429B15-C944-FDBC-ED03-8575908919B4}"/>
              </a:ext>
            </a:extLst>
          </p:cNvPr>
          <p:cNvSpPr/>
          <p:nvPr/>
        </p:nvSpPr>
        <p:spPr>
          <a:xfrm>
            <a:off x="3758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D82DDF0-0168-DDD9-8C81-890A41D97788}"/>
              </a:ext>
            </a:extLst>
          </p:cNvPr>
          <p:cNvSpPr/>
          <p:nvPr/>
        </p:nvSpPr>
        <p:spPr>
          <a:xfrm>
            <a:off x="3110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8E084F0-F958-A03F-3A01-E8BCECB74EB5}"/>
              </a:ext>
            </a:extLst>
          </p:cNvPr>
          <p:cNvSpPr/>
          <p:nvPr/>
        </p:nvSpPr>
        <p:spPr>
          <a:xfrm>
            <a:off x="3434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DAC62B9-F7F9-2E7C-CAE3-05CB8E8C6FDB}"/>
              </a:ext>
            </a:extLst>
          </p:cNvPr>
          <p:cNvSpPr/>
          <p:nvPr/>
        </p:nvSpPr>
        <p:spPr>
          <a:xfrm>
            <a:off x="3758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1D4F43D-7A93-D2B9-E33C-B4E2A7A93EE9}"/>
              </a:ext>
            </a:extLst>
          </p:cNvPr>
          <p:cNvSpPr/>
          <p:nvPr/>
        </p:nvSpPr>
        <p:spPr>
          <a:xfrm>
            <a:off x="311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E251FA2-820D-C334-AA48-9F7F943BEE59}"/>
              </a:ext>
            </a:extLst>
          </p:cNvPr>
          <p:cNvSpPr/>
          <p:nvPr/>
        </p:nvSpPr>
        <p:spPr>
          <a:xfrm>
            <a:off x="3434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BBFCAC3-B491-CB38-5F1B-6249551DB8EF}"/>
              </a:ext>
            </a:extLst>
          </p:cNvPr>
          <p:cNvSpPr/>
          <p:nvPr/>
        </p:nvSpPr>
        <p:spPr>
          <a:xfrm>
            <a:off x="3758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7AB6439-CA33-9B3D-E5D5-F9897A843AF7}"/>
              </a:ext>
            </a:extLst>
          </p:cNvPr>
          <p:cNvSpPr/>
          <p:nvPr/>
        </p:nvSpPr>
        <p:spPr>
          <a:xfrm>
            <a:off x="3110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9A7FE06-DB1C-C00E-F81A-9A56F772F66B}"/>
              </a:ext>
            </a:extLst>
          </p:cNvPr>
          <p:cNvSpPr/>
          <p:nvPr/>
        </p:nvSpPr>
        <p:spPr>
          <a:xfrm>
            <a:off x="3434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217A6A4-F234-B2EC-3CE6-5DC194A8EF11}"/>
              </a:ext>
            </a:extLst>
          </p:cNvPr>
          <p:cNvSpPr/>
          <p:nvPr/>
        </p:nvSpPr>
        <p:spPr>
          <a:xfrm>
            <a:off x="3758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ECC2A34-FA7F-2986-3BF7-37EF83A96716}"/>
              </a:ext>
            </a:extLst>
          </p:cNvPr>
          <p:cNvSpPr/>
          <p:nvPr/>
        </p:nvSpPr>
        <p:spPr>
          <a:xfrm>
            <a:off x="3110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7057B0D-54F0-39FC-1B6D-80BEBE40E1F1}"/>
              </a:ext>
            </a:extLst>
          </p:cNvPr>
          <p:cNvSpPr/>
          <p:nvPr/>
        </p:nvSpPr>
        <p:spPr>
          <a:xfrm>
            <a:off x="3434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465C0C1-08B3-B14C-1DF2-D7A75CFD8AC1}"/>
              </a:ext>
            </a:extLst>
          </p:cNvPr>
          <p:cNvSpPr/>
          <p:nvPr/>
        </p:nvSpPr>
        <p:spPr>
          <a:xfrm>
            <a:off x="3758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82BE4C0-89C9-614B-9E47-36EF266CAA94}"/>
              </a:ext>
            </a:extLst>
          </p:cNvPr>
          <p:cNvSpPr/>
          <p:nvPr/>
        </p:nvSpPr>
        <p:spPr>
          <a:xfrm>
            <a:off x="3110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33144E2-5BF7-D573-AAF9-C483B8F64FFE}"/>
              </a:ext>
            </a:extLst>
          </p:cNvPr>
          <p:cNvSpPr/>
          <p:nvPr/>
        </p:nvSpPr>
        <p:spPr>
          <a:xfrm>
            <a:off x="3434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42570C-37C8-A2CC-D5E9-8965B318C937}"/>
              </a:ext>
            </a:extLst>
          </p:cNvPr>
          <p:cNvSpPr/>
          <p:nvPr/>
        </p:nvSpPr>
        <p:spPr>
          <a:xfrm>
            <a:off x="3758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6FA9D8A-8CED-0160-BA70-30F651FA5412}"/>
              </a:ext>
            </a:extLst>
          </p:cNvPr>
          <p:cNvSpPr/>
          <p:nvPr/>
        </p:nvSpPr>
        <p:spPr>
          <a:xfrm>
            <a:off x="3110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E5887A2-3112-5A69-1042-0189F212BB3D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CA3A65F-2CC4-1CC7-B467-F9C18C99D974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DCF103-30EC-23B8-74A7-C3DC63B774B6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4E50168-87F2-FF6D-9F61-C0908A6C2254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98E8883-B415-EB65-8FE0-3645DA166A01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5B35689-FBEA-1724-7102-DB39146D4F4D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EF4A796-E6AB-C8E3-48B7-7D9E9D946B8B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65E9C3E-443A-8A88-D7F6-CBC3E0FECFC0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5A29D5D-2ED7-3490-F034-EDB7B6592F99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C0D4AB4-E01F-A856-E01A-0C3764A926C9}"/>
              </a:ext>
            </a:extLst>
          </p:cNvPr>
          <p:cNvSpPr/>
          <p:nvPr/>
        </p:nvSpPr>
        <p:spPr>
          <a:xfrm>
            <a:off x="3434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58368E3-645E-87AB-6F55-6A17A19DA998}"/>
              </a:ext>
            </a:extLst>
          </p:cNvPr>
          <p:cNvSpPr/>
          <p:nvPr/>
        </p:nvSpPr>
        <p:spPr>
          <a:xfrm>
            <a:off x="3758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0BBF25B-F131-9DB3-C8AC-6B7AE3C17E31}"/>
              </a:ext>
            </a:extLst>
          </p:cNvPr>
          <p:cNvSpPr/>
          <p:nvPr/>
        </p:nvSpPr>
        <p:spPr>
          <a:xfrm>
            <a:off x="311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6BB34A-D217-7FB3-F5B2-FA40E040D097}"/>
              </a:ext>
            </a:extLst>
          </p:cNvPr>
          <p:cNvSpPr/>
          <p:nvPr/>
        </p:nvSpPr>
        <p:spPr>
          <a:xfrm>
            <a:off x="3434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85B9775-8F18-D971-D92F-F647CD8EDAC2}"/>
              </a:ext>
            </a:extLst>
          </p:cNvPr>
          <p:cNvSpPr/>
          <p:nvPr/>
        </p:nvSpPr>
        <p:spPr>
          <a:xfrm>
            <a:off x="3758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ECED5E-A212-F545-8F20-B48ACB611FA7}"/>
              </a:ext>
            </a:extLst>
          </p:cNvPr>
          <p:cNvSpPr/>
          <p:nvPr/>
        </p:nvSpPr>
        <p:spPr>
          <a:xfrm>
            <a:off x="311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F4DA1CD-7F8E-7493-823B-AA3815389E9D}"/>
              </a:ext>
            </a:extLst>
          </p:cNvPr>
          <p:cNvSpPr/>
          <p:nvPr/>
        </p:nvSpPr>
        <p:spPr>
          <a:xfrm>
            <a:off x="343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CBFBB0C-E938-1C45-B0A1-A517B1486C66}"/>
              </a:ext>
            </a:extLst>
          </p:cNvPr>
          <p:cNvSpPr/>
          <p:nvPr/>
        </p:nvSpPr>
        <p:spPr>
          <a:xfrm>
            <a:off x="3758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6298B95-A831-E34A-F6F3-62E185B201EE}"/>
              </a:ext>
            </a:extLst>
          </p:cNvPr>
          <p:cNvSpPr/>
          <p:nvPr/>
        </p:nvSpPr>
        <p:spPr>
          <a:xfrm>
            <a:off x="3110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AEEEE4B-CBBB-F68C-B92A-9EBCB53B5545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E5FCD73-4B9D-B459-3706-2DC94F2C5E1B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C0383E3-A145-9DD6-3AB0-C69F1ACE83C5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A3287EA-F3C8-6AD8-7790-4AC1ACBFF0A5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459579-F612-C3FB-B9EB-879F4231AF14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BCD714D-71B8-442E-E8AA-F51AECC8A98F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777144-752C-2CD5-A987-D29835EA78E2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BF57DFE-CC30-D035-BD5F-6DAF05F0CB84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72863B8-3921-7C0D-535D-CB700F7C04BD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E33B26D-6C2A-C424-3367-F6B9CA859480}"/>
              </a:ext>
            </a:extLst>
          </p:cNvPr>
          <p:cNvSpPr/>
          <p:nvPr/>
        </p:nvSpPr>
        <p:spPr>
          <a:xfrm>
            <a:off x="3434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350F56C-8A0D-11A8-7A91-91DC195C28DC}"/>
              </a:ext>
            </a:extLst>
          </p:cNvPr>
          <p:cNvSpPr/>
          <p:nvPr/>
        </p:nvSpPr>
        <p:spPr>
          <a:xfrm>
            <a:off x="3758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E2BACB8F-D996-881D-2552-D2BDD5AFC4E7}"/>
              </a:ext>
            </a:extLst>
          </p:cNvPr>
          <p:cNvSpPr/>
          <p:nvPr/>
        </p:nvSpPr>
        <p:spPr>
          <a:xfrm>
            <a:off x="3110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71A8A9-2011-569C-06A5-256475B21BC2}"/>
              </a:ext>
            </a:extLst>
          </p:cNvPr>
          <p:cNvSpPr/>
          <p:nvPr/>
        </p:nvSpPr>
        <p:spPr>
          <a:xfrm>
            <a:off x="3434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337D1E5-7D04-60F2-9444-BD12033C8158}"/>
              </a:ext>
            </a:extLst>
          </p:cNvPr>
          <p:cNvSpPr/>
          <p:nvPr/>
        </p:nvSpPr>
        <p:spPr>
          <a:xfrm>
            <a:off x="3758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21C6B7C-F0EF-EDE4-762D-9EBE8BF0C134}"/>
              </a:ext>
            </a:extLst>
          </p:cNvPr>
          <p:cNvSpPr/>
          <p:nvPr/>
        </p:nvSpPr>
        <p:spPr>
          <a:xfrm>
            <a:off x="3110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DB21775-F735-051C-B15C-A2D1840BAEAD}"/>
              </a:ext>
            </a:extLst>
          </p:cNvPr>
          <p:cNvSpPr/>
          <p:nvPr/>
        </p:nvSpPr>
        <p:spPr>
          <a:xfrm>
            <a:off x="3434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1439C8E-1527-53BF-D91A-234E0A38B969}"/>
              </a:ext>
            </a:extLst>
          </p:cNvPr>
          <p:cNvSpPr/>
          <p:nvPr/>
        </p:nvSpPr>
        <p:spPr>
          <a:xfrm>
            <a:off x="3758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DC4E228-A8A0-B18F-C00D-A7812C8156C6}"/>
              </a:ext>
            </a:extLst>
          </p:cNvPr>
          <p:cNvSpPr/>
          <p:nvPr/>
        </p:nvSpPr>
        <p:spPr>
          <a:xfrm>
            <a:off x="311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1C25DFF-4318-32C1-7589-E25C66B38DF9}"/>
              </a:ext>
            </a:extLst>
          </p:cNvPr>
          <p:cNvSpPr/>
          <p:nvPr/>
        </p:nvSpPr>
        <p:spPr>
          <a:xfrm>
            <a:off x="473043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3FC0B50-06EC-2DA6-A772-2EA7F9F703F8}"/>
              </a:ext>
            </a:extLst>
          </p:cNvPr>
          <p:cNvSpPr/>
          <p:nvPr/>
        </p:nvSpPr>
        <p:spPr>
          <a:xfrm>
            <a:off x="505443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2880518-DD3B-0A2C-1528-F47A6061AF5B}"/>
              </a:ext>
            </a:extLst>
          </p:cNvPr>
          <p:cNvSpPr/>
          <p:nvPr/>
        </p:nvSpPr>
        <p:spPr>
          <a:xfrm>
            <a:off x="440643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5D736AD-4563-7B5B-CFED-D498F54BA107}"/>
              </a:ext>
            </a:extLst>
          </p:cNvPr>
          <p:cNvSpPr/>
          <p:nvPr/>
        </p:nvSpPr>
        <p:spPr>
          <a:xfrm>
            <a:off x="4730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235FCF6-4AE5-414F-9918-44B7C61F3801}"/>
              </a:ext>
            </a:extLst>
          </p:cNvPr>
          <p:cNvSpPr/>
          <p:nvPr/>
        </p:nvSpPr>
        <p:spPr>
          <a:xfrm>
            <a:off x="505443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1A0733A-1786-C91E-2A94-C5D30B10F37D}"/>
              </a:ext>
            </a:extLst>
          </p:cNvPr>
          <p:cNvSpPr/>
          <p:nvPr/>
        </p:nvSpPr>
        <p:spPr>
          <a:xfrm>
            <a:off x="440643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FDBA65D-10A3-061D-96B3-3C1FF57F5C78}"/>
              </a:ext>
            </a:extLst>
          </p:cNvPr>
          <p:cNvSpPr/>
          <p:nvPr/>
        </p:nvSpPr>
        <p:spPr>
          <a:xfrm>
            <a:off x="473043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E5AFC3C-E885-FB31-5945-7BA4F9B7BCAD}"/>
              </a:ext>
            </a:extLst>
          </p:cNvPr>
          <p:cNvSpPr/>
          <p:nvPr/>
        </p:nvSpPr>
        <p:spPr>
          <a:xfrm>
            <a:off x="5054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709D89C-B984-F0E9-4C77-6B33F7D24B6C}"/>
              </a:ext>
            </a:extLst>
          </p:cNvPr>
          <p:cNvSpPr/>
          <p:nvPr/>
        </p:nvSpPr>
        <p:spPr>
          <a:xfrm>
            <a:off x="440643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307F6D8-41D6-E188-BD2B-CAC62D890570}"/>
              </a:ext>
            </a:extLst>
          </p:cNvPr>
          <p:cNvSpPr/>
          <p:nvPr/>
        </p:nvSpPr>
        <p:spPr>
          <a:xfrm>
            <a:off x="473043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AA9103E-9AF5-9032-A933-367038EE5C2C}"/>
              </a:ext>
            </a:extLst>
          </p:cNvPr>
          <p:cNvSpPr/>
          <p:nvPr/>
        </p:nvSpPr>
        <p:spPr>
          <a:xfrm>
            <a:off x="505443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6F80E8B-9DA3-3222-2074-2B97E906E821}"/>
              </a:ext>
            </a:extLst>
          </p:cNvPr>
          <p:cNvSpPr/>
          <p:nvPr/>
        </p:nvSpPr>
        <p:spPr>
          <a:xfrm>
            <a:off x="440643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ED37736-9091-6854-947C-79CC1193E02C}"/>
              </a:ext>
            </a:extLst>
          </p:cNvPr>
          <p:cNvSpPr/>
          <p:nvPr/>
        </p:nvSpPr>
        <p:spPr>
          <a:xfrm>
            <a:off x="473043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6FA3B7D-C24A-3085-E44A-1BAA7004AABD}"/>
              </a:ext>
            </a:extLst>
          </p:cNvPr>
          <p:cNvSpPr/>
          <p:nvPr/>
        </p:nvSpPr>
        <p:spPr>
          <a:xfrm>
            <a:off x="505443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D21F5D4-298B-7790-D689-678B2E92E2BA}"/>
              </a:ext>
            </a:extLst>
          </p:cNvPr>
          <p:cNvSpPr/>
          <p:nvPr/>
        </p:nvSpPr>
        <p:spPr>
          <a:xfrm>
            <a:off x="440643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F4D7ACC-9B44-3C38-D702-600F7D7BF281}"/>
              </a:ext>
            </a:extLst>
          </p:cNvPr>
          <p:cNvSpPr/>
          <p:nvPr/>
        </p:nvSpPr>
        <p:spPr>
          <a:xfrm>
            <a:off x="473043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B4587C8-2ED4-1F7D-84E0-B82FAEC8DF30}"/>
              </a:ext>
            </a:extLst>
          </p:cNvPr>
          <p:cNvSpPr/>
          <p:nvPr/>
        </p:nvSpPr>
        <p:spPr>
          <a:xfrm>
            <a:off x="5054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D618225-43EC-70E8-C54D-AEA071841161}"/>
              </a:ext>
            </a:extLst>
          </p:cNvPr>
          <p:cNvSpPr/>
          <p:nvPr/>
        </p:nvSpPr>
        <p:spPr>
          <a:xfrm>
            <a:off x="440643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CA5288-A8DB-7FDD-253C-B4932FDBC353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FE2A28B-5A17-2523-C7A7-C48273F1FE29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7B3E664-C9AA-07AD-E1AE-0D55ABC55BC4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CDD492B-5F4D-3BAB-FA92-CBF8C55781E5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ED44D41-28EB-F584-5EEC-5348D98497F7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243902-7D43-86DA-053A-528C644DBA98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C77CA2A-565A-2D6C-DA7F-FC72AE52FFE9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19F986C-7D68-2D03-1EA1-5940FB3A30DB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1EA9FA5-AC22-AD56-270B-0AB014C71F97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9F6D8E7-E0B8-F159-FF65-C70B41D6B922}"/>
              </a:ext>
            </a:extLst>
          </p:cNvPr>
          <p:cNvSpPr/>
          <p:nvPr/>
        </p:nvSpPr>
        <p:spPr>
          <a:xfrm>
            <a:off x="4730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B8C3DA9-F85A-6680-518D-3D5F46D9553A}"/>
              </a:ext>
            </a:extLst>
          </p:cNvPr>
          <p:cNvSpPr/>
          <p:nvPr/>
        </p:nvSpPr>
        <p:spPr>
          <a:xfrm>
            <a:off x="505443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9C0080EC-3C16-DFFE-1654-D9F3728B40FA}"/>
              </a:ext>
            </a:extLst>
          </p:cNvPr>
          <p:cNvSpPr/>
          <p:nvPr/>
        </p:nvSpPr>
        <p:spPr>
          <a:xfrm>
            <a:off x="440643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3E791B-EC07-FB40-8AF3-F0038F1910D9}"/>
              </a:ext>
            </a:extLst>
          </p:cNvPr>
          <p:cNvSpPr/>
          <p:nvPr/>
        </p:nvSpPr>
        <p:spPr>
          <a:xfrm>
            <a:off x="473043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905ED94-0DF4-62FC-B068-5B98AADDE726}"/>
              </a:ext>
            </a:extLst>
          </p:cNvPr>
          <p:cNvSpPr/>
          <p:nvPr/>
        </p:nvSpPr>
        <p:spPr>
          <a:xfrm>
            <a:off x="505443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59356AE-BB05-3FB0-D0A6-CB9BAAFB790F}"/>
              </a:ext>
            </a:extLst>
          </p:cNvPr>
          <p:cNvSpPr/>
          <p:nvPr/>
        </p:nvSpPr>
        <p:spPr>
          <a:xfrm>
            <a:off x="440643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9DC0E50-8FC3-FC52-2D5F-88F4E07DD186}"/>
              </a:ext>
            </a:extLst>
          </p:cNvPr>
          <p:cNvSpPr/>
          <p:nvPr/>
        </p:nvSpPr>
        <p:spPr>
          <a:xfrm>
            <a:off x="4730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6DE6324-1AB0-531F-2B51-878DEE8C5989}"/>
              </a:ext>
            </a:extLst>
          </p:cNvPr>
          <p:cNvSpPr/>
          <p:nvPr/>
        </p:nvSpPr>
        <p:spPr>
          <a:xfrm>
            <a:off x="505443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755D1BB-F043-E514-2461-3D0DC97D1CF6}"/>
              </a:ext>
            </a:extLst>
          </p:cNvPr>
          <p:cNvSpPr/>
          <p:nvPr/>
        </p:nvSpPr>
        <p:spPr>
          <a:xfrm>
            <a:off x="440643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5DFBD66-C941-4A96-A36F-66CA62A4627E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0A78975-0135-C053-958D-4BA925507673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CBBCC1C-7D63-C43F-DFE6-45CD4399416F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2D1B4C8-3E1D-3260-1AB3-64B949A09297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68531A2-99AA-0811-6AC7-3C70148B31BC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BEEB478-8884-CEE5-8B8A-FB3BE2E0A4B6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F9E0862-46A2-10D9-48BC-8EC843A2C36D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D9D65F7-381D-86DF-1647-96D0F92D78B1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3EB7530-C1E7-8E2C-61EA-374AFC36D053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33C83BD-FE99-21D3-E38D-09E665D02D69}"/>
              </a:ext>
            </a:extLst>
          </p:cNvPr>
          <p:cNvSpPr/>
          <p:nvPr/>
        </p:nvSpPr>
        <p:spPr>
          <a:xfrm>
            <a:off x="473043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A7C2123-F04C-BE97-92F9-B19366AD686A}"/>
              </a:ext>
            </a:extLst>
          </p:cNvPr>
          <p:cNvSpPr/>
          <p:nvPr/>
        </p:nvSpPr>
        <p:spPr>
          <a:xfrm>
            <a:off x="505443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581CB4F-1942-F4B3-9B7E-AB4CE3092D5B}"/>
              </a:ext>
            </a:extLst>
          </p:cNvPr>
          <p:cNvSpPr/>
          <p:nvPr/>
        </p:nvSpPr>
        <p:spPr>
          <a:xfrm>
            <a:off x="440643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DA1106E-1C9C-3922-98F3-5FD6466B8C06}"/>
              </a:ext>
            </a:extLst>
          </p:cNvPr>
          <p:cNvSpPr/>
          <p:nvPr/>
        </p:nvSpPr>
        <p:spPr>
          <a:xfrm>
            <a:off x="473043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29809BD-426A-D33D-4940-9731EC3B8161}"/>
              </a:ext>
            </a:extLst>
          </p:cNvPr>
          <p:cNvSpPr/>
          <p:nvPr/>
        </p:nvSpPr>
        <p:spPr>
          <a:xfrm>
            <a:off x="505443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4A085A6-7EF9-C6C7-A557-D2F8FCBAA049}"/>
              </a:ext>
            </a:extLst>
          </p:cNvPr>
          <p:cNvSpPr/>
          <p:nvPr/>
        </p:nvSpPr>
        <p:spPr>
          <a:xfrm>
            <a:off x="440643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7536318D-7418-4631-EE65-791159BB40A1}"/>
              </a:ext>
            </a:extLst>
          </p:cNvPr>
          <p:cNvSpPr/>
          <p:nvPr/>
        </p:nvSpPr>
        <p:spPr>
          <a:xfrm>
            <a:off x="473043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27F4B7E-A6C8-9955-531A-4721F036DE26}"/>
              </a:ext>
            </a:extLst>
          </p:cNvPr>
          <p:cNvSpPr/>
          <p:nvPr/>
        </p:nvSpPr>
        <p:spPr>
          <a:xfrm>
            <a:off x="5054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BF05560-4165-AFFA-360C-8F6855B48789}"/>
              </a:ext>
            </a:extLst>
          </p:cNvPr>
          <p:cNvSpPr/>
          <p:nvPr/>
        </p:nvSpPr>
        <p:spPr>
          <a:xfrm>
            <a:off x="440643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7345C15-C5B2-D71E-B097-D5D9782660AA}"/>
              </a:ext>
            </a:extLst>
          </p:cNvPr>
          <p:cNvSpPr/>
          <p:nvPr/>
        </p:nvSpPr>
        <p:spPr>
          <a:xfrm>
            <a:off x="60960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EE79D4E-0CD1-F581-1079-284316165C1F}"/>
              </a:ext>
            </a:extLst>
          </p:cNvPr>
          <p:cNvSpPr/>
          <p:nvPr/>
        </p:nvSpPr>
        <p:spPr>
          <a:xfrm>
            <a:off x="64200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1564BA2-BD41-8753-5935-9EEC918D1644}"/>
              </a:ext>
            </a:extLst>
          </p:cNvPr>
          <p:cNvSpPr/>
          <p:nvPr/>
        </p:nvSpPr>
        <p:spPr>
          <a:xfrm>
            <a:off x="57720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8707C8E7-8FCD-3C84-0EAC-C0A577F53B74}"/>
              </a:ext>
            </a:extLst>
          </p:cNvPr>
          <p:cNvSpPr/>
          <p:nvPr/>
        </p:nvSpPr>
        <p:spPr>
          <a:xfrm>
            <a:off x="6096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F37DCE51-0537-E809-E533-1D60438FFF42}"/>
              </a:ext>
            </a:extLst>
          </p:cNvPr>
          <p:cNvSpPr/>
          <p:nvPr/>
        </p:nvSpPr>
        <p:spPr>
          <a:xfrm>
            <a:off x="64200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0871823-92BD-D028-EFB7-CC593EB91601}"/>
              </a:ext>
            </a:extLst>
          </p:cNvPr>
          <p:cNvSpPr/>
          <p:nvPr/>
        </p:nvSpPr>
        <p:spPr>
          <a:xfrm>
            <a:off x="57720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E59F4A0-86C9-57A2-B3C7-2B63CAB2DC5D}"/>
              </a:ext>
            </a:extLst>
          </p:cNvPr>
          <p:cNvSpPr/>
          <p:nvPr/>
        </p:nvSpPr>
        <p:spPr>
          <a:xfrm>
            <a:off x="60960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B82751D-ED48-D82C-9FDC-862CDF0B0282}"/>
              </a:ext>
            </a:extLst>
          </p:cNvPr>
          <p:cNvSpPr/>
          <p:nvPr/>
        </p:nvSpPr>
        <p:spPr>
          <a:xfrm>
            <a:off x="6420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13D5306-FC80-7563-9C49-B98BBDA31E54}"/>
              </a:ext>
            </a:extLst>
          </p:cNvPr>
          <p:cNvSpPr/>
          <p:nvPr/>
        </p:nvSpPr>
        <p:spPr>
          <a:xfrm>
            <a:off x="57720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34741CD-AAB5-B560-63D8-2345C7C4DB86}"/>
              </a:ext>
            </a:extLst>
          </p:cNvPr>
          <p:cNvSpPr/>
          <p:nvPr/>
        </p:nvSpPr>
        <p:spPr>
          <a:xfrm>
            <a:off x="60960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DEC3A1C-DC12-B69C-78AD-C98520B07107}"/>
              </a:ext>
            </a:extLst>
          </p:cNvPr>
          <p:cNvSpPr/>
          <p:nvPr/>
        </p:nvSpPr>
        <p:spPr>
          <a:xfrm>
            <a:off x="64200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7B4A4BA-7736-B0C1-C522-2CCC7DCD8D31}"/>
              </a:ext>
            </a:extLst>
          </p:cNvPr>
          <p:cNvSpPr/>
          <p:nvPr/>
        </p:nvSpPr>
        <p:spPr>
          <a:xfrm>
            <a:off x="57720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F1C06B2-D469-9514-3ECA-69527AC63B58}"/>
              </a:ext>
            </a:extLst>
          </p:cNvPr>
          <p:cNvSpPr/>
          <p:nvPr/>
        </p:nvSpPr>
        <p:spPr>
          <a:xfrm>
            <a:off x="60960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82B1485-B485-8171-672E-B3C17E85422C}"/>
              </a:ext>
            </a:extLst>
          </p:cNvPr>
          <p:cNvSpPr/>
          <p:nvPr/>
        </p:nvSpPr>
        <p:spPr>
          <a:xfrm>
            <a:off x="64200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5CBF4CF-6FBE-EEDF-4B7C-B2242E9A6536}"/>
              </a:ext>
            </a:extLst>
          </p:cNvPr>
          <p:cNvSpPr/>
          <p:nvPr/>
        </p:nvSpPr>
        <p:spPr>
          <a:xfrm>
            <a:off x="57720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AABD39-4DFD-3578-2870-04E58B25FD85}"/>
              </a:ext>
            </a:extLst>
          </p:cNvPr>
          <p:cNvSpPr/>
          <p:nvPr/>
        </p:nvSpPr>
        <p:spPr>
          <a:xfrm>
            <a:off x="60960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DAB4C45-8B5A-8B40-A211-72D5DA2E0A7B}"/>
              </a:ext>
            </a:extLst>
          </p:cNvPr>
          <p:cNvSpPr/>
          <p:nvPr/>
        </p:nvSpPr>
        <p:spPr>
          <a:xfrm>
            <a:off x="6420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7646500-18A7-F8D3-0A18-B365337253D7}"/>
              </a:ext>
            </a:extLst>
          </p:cNvPr>
          <p:cNvSpPr/>
          <p:nvPr/>
        </p:nvSpPr>
        <p:spPr>
          <a:xfrm>
            <a:off x="57720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0A0EB0-A352-A2A1-3A27-63A84020E097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E33C4DE-A4A9-6830-9721-E958B40213C0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97F6A8A-8487-355A-097F-EC9A800C5608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7C711906-DA8B-B9D8-0552-F7D9645CB59A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9AE56E8-9743-BF38-8515-E27A3A774BAC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D8F33B1-B688-2C72-2B2A-11E3458E551E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84537F35-F756-2C13-51AF-2BC44803A019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28749A0-3407-3495-91A5-F14196F6F557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CD446D3-55B0-6D9C-8B19-969B4ADA4613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6A1C366-D44B-5F42-B0F5-63F370F6E155}"/>
              </a:ext>
            </a:extLst>
          </p:cNvPr>
          <p:cNvSpPr/>
          <p:nvPr/>
        </p:nvSpPr>
        <p:spPr>
          <a:xfrm>
            <a:off x="6096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3BB86C9-FC5F-014D-5EF4-91736F140A9E}"/>
              </a:ext>
            </a:extLst>
          </p:cNvPr>
          <p:cNvSpPr/>
          <p:nvPr/>
        </p:nvSpPr>
        <p:spPr>
          <a:xfrm>
            <a:off x="64200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E275939-131A-9C76-0331-48BDA1714CAE}"/>
              </a:ext>
            </a:extLst>
          </p:cNvPr>
          <p:cNvSpPr/>
          <p:nvPr/>
        </p:nvSpPr>
        <p:spPr>
          <a:xfrm>
            <a:off x="57720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F4174C2-842F-CAB7-6C1A-24746AEDC79B}"/>
              </a:ext>
            </a:extLst>
          </p:cNvPr>
          <p:cNvSpPr/>
          <p:nvPr/>
        </p:nvSpPr>
        <p:spPr>
          <a:xfrm>
            <a:off x="60960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8D7B63B-049C-273F-001A-3F7396FA50DE}"/>
              </a:ext>
            </a:extLst>
          </p:cNvPr>
          <p:cNvSpPr/>
          <p:nvPr/>
        </p:nvSpPr>
        <p:spPr>
          <a:xfrm>
            <a:off x="64200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82A200A-C33D-DB65-512D-43B135623026}"/>
              </a:ext>
            </a:extLst>
          </p:cNvPr>
          <p:cNvSpPr/>
          <p:nvPr/>
        </p:nvSpPr>
        <p:spPr>
          <a:xfrm>
            <a:off x="57720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A7748AD8-5EDC-AB1C-B4D6-A2C51B748420}"/>
              </a:ext>
            </a:extLst>
          </p:cNvPr>
          <p:cNvSpPr/>
          <p:nvPr/>
        </p:nvSpPr>
        <p:spPr>
          <a:xfrm>
            <a:off x="6096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31F7ED-409A-1083-4391-25E12E63E3C6}"/>
              </a:ext>
            </a:extLst>
          </p:cNvPr>
          <p:cNvSpPr/>
          <p:nvPr/>
        </p:nvSpPr>
        <p:spPr>
          <a:xfrm>
            <a:off x="64200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C8E7D20-14D2-CF4F-07E2-0959DDEA2CE3}"/>
              </a:ext>
            </a:extLst>
          </p:cNvPr>
          <p:cNvSpPr/>
          <p:nvPr/>
        </p:nvSpPr>
        <p:spPr>
          <a:xfrm>
            <a:off x="57720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13144FE-558C-5465-60D7-C199FB0FB73B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0B04078-7C34-F6B1-03F9-C254C6A9886C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4C59BBE-A593-F732-7849-D5301AF8B9FD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C2EAE96-E312-B47F-64D5-A9445F2D65E5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B68D724-D6EE-8BB7-0A46-F770C91A471F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B7EEFB7D-CB6C-AAE1-56D9-75D0DC5EF460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4DDA6E9-F7DE-030D-78A0-00240094A9D3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263690D-B070-E513-98B6-B7405F589B0A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6B279D-9E97-B439-D290-FB691A2DD40B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5001D-694E-C2D2-0FC9-B2CDE4175E17}"/>
              </a:ext>
            </a:extLst>
          </p:cNvPr>
          <p:cNvSpPr/>
          <p:nvPr/>
        </p:nvSpPr>
        <p:spPr>
          <a:xfrm>
            <a:off x="60960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676C43C-28D3-6922-26C2-5AEB629BFD50}"/>
              </a:ext>
            </a:extLst>
          </p:cNvPr>
          <p:cNvSpPr/>
          <p:nvPr/>
        </p:nvSpPr>
        <p:spPr>
          <a:xfrm>
            <a:off x="64200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C83758-85FB-9C12-145C-2C9FF6020DAE}"/>
              </a:ext>
            </a:extLst>
          </p:cNvPr>
          <p:cNvSpPr/>
          <p:nvPr/>
        </p:nvSpPr>
        <p:spPr>
          <a:xfrm>
            <a:off x="57720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43366C5-F991-ADA0-53E0-2F5B9DBC8B0A}"/>
              </a:ext>
            </a:extLst>
          </p:cNvPr>
          <p:cNvSpPr/>
          <p:nvPr/>
        </p:nvSpPr>
        <p:spPr>
          <a:xfrm>
            <a:off x="60960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FE498D8-D977-DF28-8CAB-FC251557B3BB}"/>
              </a:ext>
            </a:extLst>
          </p:cNvPr>
          <p:cNvSpPr/>
          <p:nvPr/>
        </p:nvSpPr>
        <p:spPr>
          <a:xfrm>
            <a:off x="64200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CB488D8-ED80-B9B3-D719-F33C81EFD1C4}"/>
              </a:ext>
            </a:extLst>
          </p:cNvPr>
          <p:cNvSpPr/>
          <p:nvPr/>
        </p:nvSpPr>
        <p:spPr>
          <a:xfrm>
            <a:off x="57720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79A553F-501C-D898-5CCE-1D72511739F6}"/>
              </a:ext>
            </a:extLst>
          </p:cNvPr>
          <p:cNvSpPr/>
          <p:nvPr/>
        </p:nvSpPr>
        <p:spPr>
          <a:xfrm>
            <a:off x="60960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FAA4708E-DF87-FFF9-0F15-AE821D89495D}"/>
              </a:ext>
            </a:extLst>
          </p:cNvPr>
          <p:cNvSpPr/>
          <p:nvPr/>
        </p:nvSpPr>
        <p:spPr>
          <a:xfrm>
            <a:off x="6420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C3D0CE2-A955-E33E-FDD5-FB7104B9FCE1}"/>
              </a:ext>
            </a:extLst>
          </p:cNvPr>
          <p:cNvSpPr/>
          <p:nvPr/>
        </p:nvSpPr>
        <p:spPr>
          <a:xfrm>
            <a:off x="57720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676A135-666F-7653-90C9-7FA0652152E5}"/>
              </a:ext>
            </a:extLst>
          </p:cNvPr>
          <p:cNvSpPr/>
          <p:nvPr/>
        </p:nvSpPr>
        <p:spPr>
          <a:xfrm>
            <a:off x="7438571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115C81C-1E85-DEA9-00ED-688C2F583497}"/>
              </a:ext>
            </a:extLst>
          </p:cNvPr>
          <p:cNvSpPr/>
          <p:nvPr/>
        </p:nvSpPr>
        <p:spPr>
          <a:xfrm>
            <a:off x="7762571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AE88A75D-6E24-58C0-6864-C47080D650A9}"/>
              </a:ext>
            </a:extLst>
          </p:cNvPr>
          <p:cNvSpPr/>
          <p:nvPr/>
        </p:nvSpPr>
        <p:spPr>
          <a:xfrm>
            <a:off x="7114571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D0BF9B2-F90B-2CDD-8CAE-383EA0000F37}"/>
              </a:ext>
            </a:extLst>
          </p:cNvPr>
          <p:cNvSpPr/>
          <p:nvPr/>
        </p:nvSpPr>
        <p:spPr>
          <a:xfrm>
            <a:off x="7438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90EC3577-F061-7F5F-061A-3C9219EA833A}"/>
              </a:ext>
            </a:extLst>
          </p:cNvPr>
          <p:cNvSpPr/>
          <p:nvPr/>
        </p:nvSpPr>
        <p:spPr>
          <a:xfrm>
            <a:off x="7762571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1026E398-43AE-2A24-7C32-839B390ADF82}"/>
              </a:ext>
            </a:extLst>
          </p:cNvPr>
          <p:cNvSpPr/>
          <p:nvPr/>
        </p:nvSpPr>
        <p:spPr>
          <a:xfrm>
            <a:off x="7114571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58020791-36FC-D612-AA76-129EA4ECE880}"/>
              </a:ext>
            </a:extLst>
          </p:cNvPr>
          <p:cNvSpPr/>
          <p:nvPr/>
        </p:nvSpPr>
        <p:spPr>
          <a:xfrm>
            <a:off x="7438571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0A1DF59-0D12-F8C5-4201-716A716E0889}"/>
              </a:ext>
            </a:extLst>
          </p:cNvPr>
          <p:cNvSpPr/>
          <p:nvPr/>
        </p:nvSpPr>
        <p:spPr>
          <a:xfrm>
            <a:off x="7762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11DDDF3-51E1-8D3D-05FD-4FF3F0BD8BD8}"/>
              </a:ext>
            </a:extLst>
          </p:cNvPr>
          <p:cNvSpPr/>
          <p:nvPr/>
        </p:nvSpPr>
        <p:spPr>
          <a:xfrm>
            <a:off x="7114571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C573F8C5-95B2-385A-8B90-69E0F48901D4}"/>
              </a:ext>
            </a:extLst>
          </p:cNvPr>
          <p:cNvSpPr/>
          <p:nvPr/>
        </p:nvSpPr>
        <p:spPr>
          <a:xfrm>
            <a:off x="7438571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20766ABB-7513-C3D9-B714-4AECB64C987A}"/>
              </a:ext>
            </a:extLst>
          </p:cNvPr>
          <p:cNvSpPr/>
          <p:nvPr/>
        </p:nvSpPr>
        <p:spPr>
          <a:xfrm>
            <a:off x="7762571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13E44F5-10BE-05C0-B366-CC950DC2542C}"/>
              </a:ext>
            </a:extLst>
          </p:cNvPr>
          <p:cNvSpPr/>
          <p:nvPr/>
        </p:nvSpPr>
        <p:spPr>
          <a:xfrm>
            <a:off x="7114571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50776C1-1191-B896-0E01-59FBDE771D6A}"/>
              </a:ext>
            </a:extLst>
          </p:cNvPr>
          <p:cNvSpPr/>
          <p:nvPr/>
        </p:nvSpPr>
        <p:spPr>
          <a:xfrm>
            <a:off x="7438571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BE766470-EFA5-0FDB-C985-455ABD6B062A}"/>
              </a:ext>
            </a:extLst>
          </p:cNvPr>
          <p:cNvSpPr/>
          <p:nvPr/>
        </p:nvSpPr>
        <p:spPr>
          <a:xfrm>
            <a:off x="7762571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A648DF6-F96D-5B02-0E12-A0549BCFD4CA}"/>
              </a:ext>
            </a:extLst>
          </p:cNvPr>
          <p:cNvSpPr/>
          <p:nvPr/>
        </p:nvSpPr>
        <p:spPr>
          <a:xfrm>
            <a:off x="7114571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6E3A08E-E0A0-6469-2863-4FD4893C7FB7}"/>
              </a:ext>
            </a:extLst>
          </p:cNvPr>
          <p:cNvSpPr/>
          <p:nvPr/>
        </p:nvSpPr>
        <p:spPr>
          <a:xfrm>
            <a:off x="7438571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E4924A63-8F04-124E-E66D-840252AB1FCC}"/>
              </a:ext>
            </a:extLst>
          </p:cNvPr>
          <p:cNvSpPr/>
          <p:nvPr/>
        </p:nvSpPr>
        <p:spPr>
          <a:xfrm>
            <a:off x="7762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6BAE121-85B4-A9EB-4E2B-27331A2E2003}"/>
              </a:ext>
            </a:extLst>
          </p:cNvPr>
          <p:cNvSpPr/>
          <p:nvPr/>
        </p:nvSpPr>
        <p:spPr>
          <a:xfrm>
            <a:off x="7114571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C0147C5-333B-1187-F9DE-2C0D6A980523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7024E2-E66A-46D5-A590-34A1C0EB9433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50C15FE-AF5D-EC51-51F6-0A38F399724F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6032617-2BF2-10B0-B3FE-28D6F0EFA507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9C34BA5-4EB0-A4AE-61DC-C7A6771DAA17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0477D83-ED16-F05E-370B-EBEDA9F7AA51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E06ECE9-25D9-AF2D-9E00-24B8538EB53F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D64B74AF-24FF-99DE-A833-277AF0735487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AB95DE2-9C67-8B76-1045-7D42985E2407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CB8E143B-C80C-0B61-ADE5-644BF00E136D}"/>
              </a:ext>
            </a:extLst>
          </p:cNvPr>
          <p:cNvSpPr/>
          <p:nvPr/>
        </p:nvSpPr>
        <p:spPr>
          <a:xfrm>
            <a:off x="7438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390FC1D-E8C0-2BE6-03F3-309BF20104B4}"/>
              </a:ext>
            </a:extLst>
          </p:cNvPr>
          <p:cNvSpPr/>
          <p:nvPr/>
        </p:nvSpPr>
        <p:spPr>
          <a:xfrm>
            <a:off x="7762571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E525D63-B885-7C49-F323-DDB2297AFFE4}"/>
              </a:ext>
            </a:extLst>
          </p:cNvPr>
          <p:cNvSpPr/>
          <p:nvPr/>
        </p:nvSpPr>
        <p:spPr>
          <a:xfrm>
            <a:off x="7114571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B9E05E15-F225-4099-A4EE-A55073016901}"/>
              </a:ext>
            </a:extLst>
          </p:cNvPr>
          <p:cNvSpPr/>
          <p:nvPr/>
        </p:nvSpPr>
        <p:spPr>
          <a:xfrm>
            <a:off x="7438571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719FC72-BD5B-372B-8323-2B36D89C3554}"/>
              </a:ext>
            </a:extLst>
          </p:cNvPr>
          <p:cNvSpPr/>
          <p:nvPr/>
        </p:nvSpPr>
        <p:spPr>
          <a:xfrm>
            <a:off x="7762571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190E8802-9742-77EA-652B-0F43DEF726D0}"/>
              </a:ext>
            </a:extLst>
          </p:cNvPr>
          <p:cNvSpPr/>
          <p:nvPr/>
        </p:nvSpPr>
        <p:spPr>
          <a:xfrm>
            <a:off x="7114571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08786B3-3431-5EBA-E4A6-4332DC4B83EA}"/>
              </a:ext>
            </a:extLst>
          </p:cNvPr>
          <p:cNvSpPr/>
          <p:nvPr/>
        </p:nvSpPr>
        <p:spPr>
          <a:xfrm>
            <a:off x="7438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7A98F6C-F7C8-E0C1-92DE-0421A9EC8C38}"/>
              </a:ext>
            </a:extLst>
          </p:cNvPr>
          <p:cNvSpPr/>
          <p:nvPr/>
        </p:nvSpPr>
        <p:spPr>
          <a:xfrm>
            <a:off x="7762571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B8FB480-C6F9-61C4-50AB-6C7FCD631127}"/>
              </a:ext>
            </a:extLst>
          </p:cNvPr>
          <p:cNvSpPr/>
          <p:nvPr/>
        </p:nvSpPr>
        <p:spPr>
          <a:xfrm>
            <a:off x="7114571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1ACAF07-C907-8B9D-B4A2-CE1E9BD710C3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E18C43EB-D0F0-5031-CEC8-83366FE9FC95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AAB9403A-E784-7199-4FA7-4EE612BA833D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C33C2E18-6CF1-B29B-55B0-786C5A51F94E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6EFD26FE-FE7C-FBA0-8DE5-974E6DED8683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5E4DD2E6-B438-AC54-940D-C0D63F4A4A43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2C247EFE-1778-C7B6-3EE6-E32ACA02530F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B343263-0708-3D03-8E83-49F6334FDD37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C7AE575-62F3-6BC3-9B2D-EF12521F8BA6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2188FD5F-84AD-5E9A-77EF-9B118F8EE111}"/>
              </a:ext>
            </a:extLst>
          </p:cNvPr>
          <p:cNvSpPr/>
          <p:nvPr/>
        </p:nvSpPr>
        <p:spPr>
          <a:xfrm>
            <a:off x="7438571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57E40FCE-62F3-B940-13B8-B5D83D78A11E}"/>
              </a:ext>
            </a:extLst>
          </p:cNvPr>
          <p:cNvSpPr/>
          <p:nvPr/>
        </p:nvSpPr>
        <p:spPr>
          <a:xfrm>
            <a:off x="7762571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7B4E9D1-D067-ABD0-542A-6F9C50893560}"/>
              </a:ext>
            </a:extLst>
          </p:cNvPr>
          <p:cNvSpPr/>
          <p:nvPr/>
        </p:nvSpPr>
        <p:spPr>
          <a:xfrm>
            <a:off x="7114571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CA74BFF4-1ECB-6AA8-401A-262F69F4DEE4}"/>
              </a:ext>
            </a:extLst>
          </p:cNvPr>
          <p:cNvSpPr/>
          <p:nvPr/>
        </p:nvSpPr>
        <p:spPr>
          <a:xfrm>
            <a:off x="7438571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89D99A44-1561-20CB-65A8-EE66E40400D7}"/>
              </a:ext>
            </a:extLst>
          </p:cNvPr>
          <p:cNvSpPr/>
          <p:nvPr/>
        </p:nvSpPr>
        <p:spPr>
          <a:xfrm>
            <a:off x="7762571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152088A-FDEB-1750-92A5-941FFF6AAF20}"/>
              </a:ext>
            </a:extLst>
          </p:cNvPr>
          <p:cNvSpPr/>
          <p:nvPr/>
        </p:nvSpPr>
        <p:spPr>
          <a:xfrm>
            <a:off x="7114571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0C0B6E5-58AA-FFCB-BC5C-966DF54B8183}"/>
              </a:ext>
            </a:extLst>
          </p:cNvPr>
          <p:cNvSpPr/>
          <p:nvPr/>
        </p:nvSpPr>
        <p:spPr>
          <a:xfrm>
            <a:off x="7438571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9B6D884-3125-65D3-ED44-06C417392A71}"/>
              </a:ext>
            </a:extLst>
          </p:cNvPr>
          <p:cNvSpPr/>
          <p:nvPr/>
        </p:nvSpPr>
        <p:spPr>
          <a:xfrm>
            <a:off x="7762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28716C6-0465-F12E-946C-F1E066BFEA16}"/>
              </a:ext>
            </a:extLst>
          </p:cNvPr>
          <p:cNvSpPr/>
          <p:nvPr/>
        </p:nvSpPr>
        <p:spPr>
          <a:xfrm>
            <a:off x="7114571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4B59909-9717-CF22-2B4E-FC8B84990B8D}"/>
              </a:ext>
            </a:extLst>
          </p:cNvPr>
          <p:cNvSpPr/>
          <p:nvPr/>
        </p:nvSpPr>
        <p:spPr>
          <a:xfrm>
            <a:off x="872490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FA11ED7C-2F9B-C878-BD3A-AFEA84D95108}"/>
              </a:ext>
            </a:extLst>
          </p:cNvPr>
          <p:cNvSpPr/>
          <p:nvPr/>
        </p:nvSpPr>
        <p:spPr>
          <a:xfrm>
            <a:off x="904890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D54A91D-0555-7D49-6C5D-1FA3424E2AA2}"/>
              </a:ext>
            </a:extLst>
          </p:cNvPr>
          <p:cNvSpPr/>
          <p:nvPr/>
        </p:nvSpPr>
        <p:spPr>
          <a:xfrm>
            <a:off x="840090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BE49828-ABD2-C707-559A-265B2719F313}"/>
              </a:ext>
            </a:extLst>
          </p:cNvPr>
          <p:cNvSpPr/>
          <p:nvPr/>
        </p:nvSpPr>
        <p:spPr>
          <a:xfrm>
            <a:off x="8724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8E14169F-4D2F-1B0A-2BE2-E4BE4214D887}"/>
              </a:ext>
            </a:extLst>
          </p:cNvPr>
          <p:cNvSpPr/>
          <p:nvPr/>
        </p:nvSpPr>
        <p:spPr>
          <a:xfrm>
            <a:off x="904890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246C3C10-3383-78DE-7448-ACE0544DB395}"/>
              </a:ext>
            </a:extLst>
          </p:cNvPr>
          <p:cNvSpPr/>
          <p:nvPr/>
        </p:nvSpPr>
        <p:spPr>
          <a:xfrm>
            <a:off x="840090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801E41E7-6D5F-954C-8F6C-99A789FF09A8}"/>
              </a:ext>
            </a:extLst>
          </p:cNvPr>
          <p:cNvSpPr/>
          <p:nvPr/>
        </p:nvSpPr>
        <p:spPr>
          <a:xfrm>
            <a:off x="872490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48E871F0-1920-EEA8-F366-409C3E8EA6A6}"/>
              </a:ext>
            </a:extLst>
          </p:cNvPr>
          <p:cNvSpPr/>
          <p:nvPr/>
        </p:nvSpPr>
        <p:spPr>
          <a:xfrm>
            <a:off x="9048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C00F2E-C971-19C1-2535-3EA4C6E3C21D}"/>
              </a:ext>
            </a:extLst>
          </p:cNvPr>
          <p:cNvSpPr/>
          <p:nvPr/>
        </p:nvSpPr>
        <p:spPr>
          <a:xfrm>
            <a:off x="840090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3E60F1C-F4BC-6A2D-A0CB-ED11B3F6880E}"/>
              </a:ext>
            </a:extLst>
          </p:cNvPr>
          <p:cNvSpPr/>
          <p:nvPr/>
        </p:nvSpPr>
        <p:spPr>
          <a:xfrm>
            <a:off x="872490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E641BAF-1BEB-490C-02D1-12DC6EE6EFEB}"/>
              </a:ext>
            </a:extLst>
          </p:cNvPr>
          <p:cNvSpPr/>
          <p:nvPr/>
        </p:nvSpPr>
        <p:spPr>
          <a:xfrm>
            <a:off x="904890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7BCF9773-A8A4-0F43-D70F-076B8EC7B11A}"/>
              </a:ext>
            </a:extLst>
          </p:cNvPr>
          <p:cNvSpPr/>
          <p:nvPr/>
        </p:nvSpPr>
        <p:spPr>
          <a:xfrm>
            <a:off x="840090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8C8426F-624A-CA6E-B763-111B4CDAFA8E}"/>
              </a:ext>
            </a:extLst>
          </p:cNvPr>
          <p:cNvSpPr/>
          <p:nvPr/>
        </p:nvSpPr>
        <p:spPr>
          <a:xfrm>
            <a:off x="872490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F8CE05E-7557-32D9-1D02-D9394E09057D}"/>
              </a:ext>
            </a:extLst>
          </p:cNvPr>
          <p:cNvSpPr/>
          <p:nvPr/>
        </p:nvSpPr>
        <p:spPr>
          <a:xfrm>
            <a:off x="904890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80843009-0882-3993-CE95-9E830F0F0D27}"/>
              </a:ext>
            </a:extLst>
          </p:cNvPr>
          <p:cNvSpPr/>
          <p:nvPr/>
        </p:nvSpPr>
        <p:spPr>
          <a:xfrm>
            <a:off x="840090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7C3D2-FFB8-07D0-4936-0BCD7FAC8539}"/>
              </a:ext>
            </a:extLst>
          </p:cNvPr>
          <p:cNvSpPr/>
          <p:nvPr/>
        </p:nvSpPr>
        <p:spPr>
          <a:xfrm>
            <a:off x="872490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8DBECEA5-0D52-E46B-6961-732F8BBCF4A4}"/>
              </a:ext>
            </a:extLst>
          </p:cNvPr>
          <p:cNvSpPr/>
          <p:nvPr/>
        </p:nvSpPr>
        <p:spPr>
          <a:xfrm>
            <a:off x="9048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EC34D2B-3892-EAEF-9961-16C698FA6612}"/>
              </a:ext>
            </a:extLst>
          </p:cNvPr>
          <p:cNvSpPr/>
          <p:nvPr/>
        </p:nvSpPr>
        <p:spPr>
          <a:xfrm>
            <a:off x="840090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2034BCF9-51C8-8CB0-8158-3AED9BF2E268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D141EE7-214B-CDFF-33AF-3C03A8D270DC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3712ED7-C98D-D6CC-FBDA-15F87C2DE087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EE4680E-0DF4-2725-5023-72D8C975BD63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616CE19-2C3F-1810-9E17-8A8AF99DF7B8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1282869-097D-867E-FCF5-0828B9B3EDD3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4BEB3512-7923-5977-6A06-AD86AF06AD33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035B1E9-FFC4-4A82-5F2B-EEC4E25C77E8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3F3D6AA-D9DA-1F40-98E6-93DB7B9509FC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262D5423-7C19-5FE3-EAED-902B1E79B321}"/>
              </a:ext>
            </a:extLst>
          </p:cNvPr>
          <p:cNvSpPr/>
          <p:nvPr/>
        </p:nvSpPr>
        <p:spPr>
          <a:xfrm>
            <a:off x="8724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6099C5F-83B7-2FDD-F75C-B2DF853551F7}"/>
              </a:ext>
            </a:extLst>
          </p:cNvPr>
          <p:cNvSpPr/>
          <p:nvPr/>
        </p:nvSpPr>
        <p:spPr>
          <a:xfrm>
            <a:off x="904890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34460FCE-A2E4-F56E-3136-182FA62A9C1F}"/>
              </a:ext>
            </a:extLst>
          </p:cNvPr>
          <p:cNvSpPr/>
          <p:nvPr/>
        </p:nvSpPr>
        <p:spPr>
          <a:xfrm>
            <a:off x="840090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04A4240-C673-090E-DB1E-1156B8B286C3}"/>
              </a:ext>
            </a:extLst>
          </p:cNvPr>
          <p:cNvSpPr/>
          <p:nvPr/>
        </p:nvSpPr>
        <p:spPr>
          <a:xfrm>
            <a:off x="872490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B384186-4C0F-55DA-B41D-A265135D1978}"/>
              </a:ext>
            </a:extLst>
          </p:cNvPr>
          <p:cNvSpPr/>
          <p:nvPr/>
        </p:nvSpPr>
        <p:spPr>
          <a:xfrm>
            <a:off x="904890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BB2A9E50-7494-4750-B6AC-336CAC263F63}"/>
              </a:ext>
            </a:extLst>
          </p:cNvPr>
          <p:cNvSpPr/>
          <p:nvPr/>
        </p:nvSpPr>
        <p:spPr>
          <a:xfrm>
            <a:off x="840090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B588701-8C4C-F312-0E2E-5CD131187B9A}"/>
              </a:ext>
            </a:extLst>
          </p:cNvPr>
          <p:cNvSpPr/>
          <p:nvPr/>
        </p:nvSpPr>
        <p:spPr>
          <a:xfrm>
            <a:off x="8724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15A21A5-8EAC-4ECB-6115-D4585442C403}"/>
              </a:ext>
            </a:extLst>
          </p:cNvPr>
          <p:cNvSpPr/>
          <p:nvPr/>
        </p:nvSpPr>
        <p:spPr>
          <a:xfrm>
            <a:off x="904890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66672DD-4C1B-6F93-EF9B-365D86C23BDF}"/>
              </a:ext>
            </a:extLst>
          </p:cNvPr>
          <p:cNvSpPr/>
          <p:nvPr/>
        </p:nvSpPr>
        <p:spPr>
          <a:xfrm>
            <a:off x="840090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8D0D59F5-7617-E62C-1365-1245B31D8B33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62B5C9F-B041-4D63-FFC6-14701C009BC9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D892EB4-307C-C87A-6B46-742C78BE3DD5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7D0466BF-946E-8157-B07F-503FC61C1460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5D73186C-C05A-0C07-328D-637A560136D1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5B2CD24-F242-BE03-B1DC-5DEAD3A7FB1B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41A6FD-D030-F097-3238-06C1E7E88F4B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9F1DF78-30D3-72D0-E633-318184A7F2C6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5EEC39-A855-2E88-1C67-428E4BF4FF39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B68348B-131D-8D78-235D-B7EB19E3FB68}"/>
              </a:ext>
            </a:extLst>
          </p:cNvPr>
          <p:cNvSpPr/>
          <p:nvPr/>
        </p:nvSpPr>
        <p:spPr>
          <a:xfrm>
            <a:off x="872490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63C6DCCD-4FD9-84A8-6DDE-B94CD220A23D}"/>
              </a:ext>
            </a:extLst>
          </p:cNvPr>
          <p:cNvSpPr/>
          <p:nvPr/>
        </p:nvSpPr>
        <p:spPr>
          <a:xfrm>
            <a:off x="904890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EC17C5A-E59D-61E6-4DE2-ABB4F17B2DEE}"/>
              </a:ext>
            </a:extLst>
          </p:cNvPr>
          <p:cNvSpPr/>
          <p:nvPr/>
        </p:nvSpPr>
        <p:spPr>
          <a:xfrm>
            <a:off x="840090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962770D4-402F-54E9-531F-D1F050D7DB42}"/>
              </a:ext>
            </a:extLst>
          </p:cNvPr>
          <p:cNvSpPr/>
          <p:nvPr/>
        </p:nvSpPr>
        <p:spPr>
          <a:xfrm>
            <a:off x="872490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9D8A2CA6-B5EC-E55F-A83D-143F073B3356}"/>
              </a:ext>
            </a:extLst>
          </p:cNvPr>
          <p:cNvSpPr/>
          <p:nvPr/>
        </p:nvSpPr>
        <p:spPr>
          <a:xfrm>
            <a:off x="904890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1B5AB9A-A27E-4FDE-1F64-4FF83375F791}"/>
              </a:ext>
            </a:extLst>
          </p:cNvPr>
          <p:cNvSpPr/>
          <p:nvPr/>
        </p:nvSpPr>
        <p:spPr>
          <a:xfrm>
            <a:off x="840090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F34D5CFB-E608-EAEA-94BF-499C4FBC01FE}"/>
              </a:ext>
            </a:extLst>
          </p:cNvPr>
          <p:cNvSpPr/>
          <p:nvPr/>
        </p:nvSpPr>
        <p:spPr>
          <a:xfrm>
            <a:off x="872490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12745483-244A-1F68-1A71-F4984CF83502}"/>
              </a:ext>
            </a:extLst>
          </p:cNvPr>
          <p:cNvSpPr/>
          <p:nvPr/>
        </p:nvSpPr>
        <p:spPr>
          <a:xfrm>
            <a:off x="9048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F0BB320-F789-D4B0-0D08-C354B95964C9}"/>
              </a:ext>
            </a:extLst>
          </p:cNvPr>
          <p:cNvSpPr/>
          <p:nvPr/>
        </p:nvSpPr>
        <p:spPr>
          <a:xfrm>
            <a:off x="840090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B143787-3037-3EFB-672C-05936A734CC6}"/>
              </a:ext>
            </a:extLst>
          </p:cNvPr>
          <p:cNvSpPr/>
          <p:nvPr/>
        </p:nvSpPr>
        <p:spPr>
          <a:xfrm>
            <a:off x="10053570" y="45295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D17A6258-AB43-33C2-AC50-031D015B3A82}"/>
              </a:ext>
            </a:extLst>
          </p:cNvPr>
          <p:cNvSpPr/>
          <p:nvPr/>
        </p:nvSpPr>
        <p:spPr>
          <a:xfrm>
            <a:off x="10377570" y="4527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6479FB00-19BF-00CB-2D46-1D28591A3B8F}"/>
              </a:ext>
            </a:extLst>
          </p:cNvPr>
          <p:cNvSpPr/>
          <p:nvPr/>
        </p:nvSpPr>
        <p:spPr>
          <a:xfrm>
            <a:off x="9729570" y="4529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03BD5F2B-8B6C-8B40-2C86-E80C13F2BF41}"/>
              </a:ext>
            </a:extLst>
          </p:cNvPr>
          <p:cNvSpPr/>
          <p:nvPr/>
        </p:nvSpPr>
        <p:spPr>
          <a:xfrm>
            <a:off x="10053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DD8017B-49D2-E79F-FEC8-657681896C61}"/>
              </a:ext>
            </a:extLst>
          </p:cNvPr>
          <p:cNvSpPr/>
          <p:nvPr/>
        </p:nvSpPr>
        <p:spPr>
          <a:xfrm>
            <a:off x="10377570" y="77743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FB15C2-3653-4BB1-029B-E1DA0D596028}"/>
              </a:ext>
            </a:extLst>
          </p:cNvPr>
          <p:cNvSpPr/>
          <p:nvPr/>
        </p:nvSpPr>
        <p:spPr>
          <a:xfrm>
            <a:off x="9729570" y="775380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098444C-56E8-E50F-00ED-985E45FB9699}"/>
              </a:ext>
            </a:extLst>
          </p:cNvPr>
          <p:cNvSpPr/>
          <p:nvPr/>
        </p:nvSpPr>
        <p:spPr>
          <a:xfrm>
            <a:off x="10053570" y="1099509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E4FFF1E-6417-95E8-9A2E-979B388B0745}"/>
              </a:ext>
            </a:extLst>
          </p:cNvPr>
          <p:cNvSpPr/>
          <p:nvPr/>
        </p:nvSpPr>
        <p:spPr>
          <a:xfrm>
            <a:off x="10377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8D75612-3441-DF9A-4D7A-C77E00C16B4E}"/>
              </a:ext>
            </a:extLst>
          </p:cNvPr>
          <p:cNvSpPr/>
          <p:nvPr/>
        </p:nvSpPr>
        <p:spPr>
          <a:xfrm>
            <a:off x="9729570" y="10995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5FB6D9D0-EC60-880E-7F23-C51A3402D2AB}"/>
              </a:ext>
            </a:extLst>
          </p:cNvPr>
          <p:cNvSpPr/>
          <p:nvPr/>
        </p:nvSpPr>
        <p:spPr>
          <a:xfrm>
            <a:off x="10053570" y="2099137"/>
            <a:ext cx="324000" cy="324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9ADA78C-2E27-5619-2043-1BAAAA4C5B5B}"/>
              </a:ext>
            </a:extLst>
          </p:cNvPr>
          <p:cNvSpPr/>
          <p:nvPr/>
        </p:nvSpPr>
        <p:spPr>
          <a:xfrm>
            <a:off x="10377570" y="209889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4380410F-90F8-1AAE-DA5B-513DB18E70F8}"/>
              </a:ext>
            </a:extLst>
          </p:cNvPr>
          <p:cNvSpPr/>
          <p:nvPr/>
        </p:nvSpPr>
        <p:spPr>
          <a:xfrm>
            <a:off x="9729570" y="209913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24AE9FA3-8800-C8D3-E858-4339C3ECB317}"/>
              </a:ext>
            </a:extLst>
          </p:cNvPr>
          <p:cNvSpPr/>
          <p:nvPr/>
        </p:nvSpPr>
        <p:spPr>
          <a:xfrm>
            <a:off x="10053570" y="242156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C4C44458-2CEB-15ED-91F7-75E55FB6F720}"/>
              </a:ext>
            </a:extLst>
          </p:cNvPr>
          <p:cNvSpPr/>
          <p:nvPr/>
        </p:nvSpPr>
        <p:spPr>
          <a:xfrm>
            <a:off x="10377570" y="2423617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24CBA016-B4CC-A236-49CD-F5C4D9C86683}"/>
              </a:ext>
            </a:extLst>
          </p:cNvPr>
          <p:cNvSpPr/>
          <p:nvPr/>
        </p:nvSpPr>
        <p:spPr>
          <a:xfrm>
            <a:off x="9729570" y="242156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628B79F2-4239-A781-9615-7E970031DF87}"/>
              </a:ext>
            </a:extLst>
          </p:cNvPr>
          <p:cNvSpPr/>
          <p:nvPr/>
        </p:nvSpPr>
        <p:spPr>
          <a:xfrm>
            <a:off x="10053570" y="2745696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EE347C5-963C-13F7-E474-B6C6199644B6}"/>
              </a:ext>
            </a:extLst>
          </p:cNvPr>
          <p:cNvSpPr/>
          <p:nvPr/>
        </p:nvSpPr>
        <p:spPr>
          <a:xfrm>
            <a:off x="10377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3B168762-AAF6-15EF-8A41-C8FFEB27AB66}"/>
              </a:ext>
            </a:extLst>
          </p:cNvPr>
          <p:cNvSpPr/>
          <p:nvPr/>
        </p:nvSpPr>
        <p:spPr>
          <a:xfrm>
            <a:off x="9729570" y="2745696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9F8F731C-BA4F-C8F5-32A2-62E8F27806A9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D51A8666-4B23-4B21-484A-3FE9DC629631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3E8EB73-4093-A429-D44B-7985B81E9F2F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D7229AE-AF31-C12B-2437-ACB2603954A0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98C420E-9AEB-545D-CD7F-236210D20609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DB878713-A352-D15E-B81D-4BD85593BA7E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6BE4F568-7300-86E3-5449-9D8FB23C74FA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EC178906-0F7E-6577-A7E2-75F2CF9B09A8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B79D0110-36E5-2EC8-4D98-2385A0618957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87361DDE-D37E-79AB-93CC-73AF606F7C61}"/>
              </a:ext>
            </a:extLst>
          </p:cNvPr>
          <p:cNvSpPr/>
          <p:nvPr/>
        </p:nvSpPr>
        <p:spPr>
          <a:xfrm>
            <a:off x="10053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7F0EBE4-EF02-54F2-7239-9A91CCFCDDE0}"/>
              </a:ext>
            </a:extLst>
          </p:cNvPr>
          <p:cNvSpPr/>
          <p:nvPr/>
        </p:nvSpPr>
        <p:spPr>
          <a:xfrm>
            <a:off x="10377570" y="381591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CA4C5DE-4740-AD36-54E9-5336E8846FDB}"/>
              </a:ext>
            </a:extLst>
          </p:cNvPr>
          <p:cNvSpPr/>
          <p:nvPr/>
        </p:nvSpPr>
        <p:spPr>
          <a:xfrm>
            <a:off x="9729570" y="381615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7FF24165-E84A-8FEF-C332-C9CA33390BFE}"/>
              </a:ext>
            </a:extLst>
          </p:cNvPr>
          <p:cNvSpPr/>
          <p:nvPr/>
        </p:nvSpPr>
        <p:spPr>
          <a:xfrm>
            <a:off x="10053570" y="4138585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0B40913-6B1F-CDA9-9E9B-B4195788712B}"/>
              </a:ext>
            </a:extLst>
          </p:cNvPr>
          <p:cNvSpPr/>
          <p:nvPr/>
        </p:nvSpPr>
        <p:spPr>
          <a:xfrm>
            <a:off x="10377570" y="414063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A0CE0425-0243-E0C6-8049-5A7B8DA6299E}"/>
              </a:ext>
            </a:extLst>
          </p:cNvPr>
          <p:cNvSpPr/>
          <p:nvPr/>
        </p:nvSpPr>
        <p:spPr>
          <a:xfrm>
            <a:off x="9729570" y="4138585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F73EF25-144D-5B8D-5695-C8D6DF003642}"/>
              </a:ext>
            </a:extLst>
          </p:cNvPr>
          <p:cNvSpPr/>
          <p:nvPr/>
        </p:nvSpPr>
        <p:spPr>
          <a:xfrm>
            <a:off x="10053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A03DBF4D-9B98-BCB9-48CA-CA0566F0D557}"/>
              </a:ext>
            </a:extLst>
          </p:cNvPr>
          <p:cNvSpPr/>
          <p:nvPr/>
        </p:nvSpPr>
        <p:spPr>
          <a:xfrm>
            <a:off x="10377570" y="446271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5F236333-9CE7-A264-51AC-925ED7CF74D9}"/>
              </a:ext>
            </a:extLst>
          </p:cNvPr>
          <p:cNvSpPr/>
          <p:nvPr/>
        </p:nvSpPr>
        <p:spPr>
          <a:xfrm>
            <a:off x="9729570" y="4462714"/>
            <a:ext cx="324000" cy="32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90CF1F4-2564-F40C-116C-A5C593D163B9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2E67035-EAA6-BAF2-9860-FE5FCE5222CB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EB7AA70-1546-3413-B4C1-80C378572864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3003E4B0-3FBC-8F77-0C19-16E213B9B2E5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3AC050FB-8C0B-6F20-6DBF-968E3084FAF1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A6B71CE9-E39E-E3E0-6782-72B39373C15E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D4B4350-D014-6D7A-8023-CAF8F0571D24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68197BD4-345A-EFC5-6B6F-94FF5B8BA638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AC328277-BF68-61D7-E65A-D0457B0D5E67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3244A40-B8FF-34E7-E9B0-67AA3215C8D9}"/>
              </a:ext>
            </a:extLst>
          </p:cNvPr>
          <p:cNvSpPr/>
          <p:nvPr/>
        </p:nvSpPr>
        <p:spPr>
          <a:xfrm>
            <a:off x="10053570" y="5433753"/>
            <a:ext cx="324000" cy="32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633BC2D-5F82-60D9-AB7B-F22DF558B3F8}"/>
              </a:ext>
            </a:extLst>
          </p:cNvPr>
          <p:cNvSpPr/>
          <p:nvPr/>
        </p:nvSpPr>
        <p:spPr>
          <a:xfrm>
            <a:off x="10377570" y="54335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BA8D4880-BADB-26F8-B4EF-38C7CF3A0BC6}"/>
              </a:ext>
            </a:extLst>
          </p:cNvPr>
          <p:cNvSpPr/>
          <p:nvPr/>
        </p:nvSpPr>
        <p:spPr>
          <a:xfrm>
            <a:off x="9729570" y="54337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C60853C-C038-B179-8729-297F57E1A8A0}"/>
              </a:ext>
            </a:extLst>
          </p:cNvPr>
          <p:cNvSpPr/>
          <p:nvPr/>
        </p:nvSpPr>
        <p:spPr>
          <a:xfrm>
            <a:off x="10053570" y="57561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32350B1D-76EC-3C10-39D2-9B35D3CA0B8B}"/>
              </a:ext>
            </a:extLst>
          </p:cNvPr>
          <p:cNvSpPr/>
          <p:nvPr/>
        </p:nvSpPr>
        <p:spPr>
          <a:xfrm>
            <a:off x="10377570" y="575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ECF6F44D-716B-3F4C-4BD4-52069506EAC5}"/>
              </a:ext>
            </a:extLst>
          </p:cNvPr>
          <p:cNvSpPr/>
          <p:nvPr/>
        </p:nvSpPr>
        <p:spPr>
          <a:xfrm>
            <a:off x="9729570" y="57561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5879094-AD65-7C29-BFE9-76712099EB26}"/>
              </a:ext>
            </a:extLst>
          </p:cNvPr>
          <p:cNvSpPr/>
          <p:nvPr/>
        </p:nvSpPr>
        <p:spPr>
          <a:xfrm>
            <a:off x="10053570" y="6080312"/>
            <a:ext cx="324000" cy="324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F3BFFBDA-BD17-DBE1-2ABF-CAAA23C36C50}"/>
              </a:ext>
            </a:extLst>
          </p:cNvPr>
          <p:cNvSpPr/>
          <p:nvPr/>
        </p:nvSpPr>
        <p:spPr>
          <a:xfrm>
            <a:off x="10377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A07C427-D28E-54BF-57DF-8D8B83C32D65}"/>
              </a:ext>
            </a:extLst>
          </p:cNvPr>
          <p:cNvSpPr/>
          <p:nvPr/>
        </p:nvSpPr>
        <p:spPr>
          <a:xfrm>
            <a:off x="9729570" y="60803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949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2225</TotalTime>
  <Words>34</Words>
  <Application>Microsoft Office PowerPoint</Application>
  <PresentationFormat>Grand écran</PresentationFormat>
  <Paragraphs>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1117</cp:revision>
  <dcterms:created xsi:type="dcterms:W3CDTF">2023-04-08T12:37:13Z</dcterms:created>
  <dcterms:modified xsi:type="dcterms:W3CDTF">2025-01-25T16:29:56Z</dcterms:modified>
</cp:coreProperties>
</file>