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8"/>
  </p:notesMasterIdLst>
  <p:sldIdLst>
    <p:sldId id="256" r:id="rId2"/>
    <p:sldId id="257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09/04/2024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Programmation Orientée Objets et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ONIP-2 / Semestre 6 </a:t>
            </a:r>
            <a:br>
              <a:rPr lang="fr-FR" sz="2000" dirty="0"/>
            </a:br>
            <a:r>
              <a:rPr lang="fr-FR" sz="2000" dirty="0"/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991EB-D843-D0A5-8C7D-9BA31857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127787-629E-9700-EA1A-AC1597E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DACC78-0287-D570-1F37-4422A43C49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1EA4C3BC-4AC6-F4C8-8779-C6293D015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38" y="2644130"/>
            <a:ext cx="4951261" cy="28075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BC76C73D-5D7A-4B99-E451-CB2BF1A470E5}"/>
              </a:ext>
            </a:extLst>
          </p:cNvPr>
          <p:cNvSpPr txBox="1"/>
          <p:nvPr/>
        </p:nvSpPr>
        <p:spPr>
          <a:xfrm>
            <a:off x="6806138" y="5442994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C8004243-A4C1-AE8F-0ECD-533C3F48B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1EA5C-160C-D22B-E71C-58A57699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4FB45-9F5B-E4BD-87B6-6DC9649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AD3626-B441-EAD3-8094-90FE0F44E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77513C5-2E63-BC1F-E204-26B6BAA1C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88" y="5694744"/>
            <a:ext cx="4983912" cy="685859"/>
          </a:xfrm>
          <a:prstGeom prst="rect">
            <a:avLst/>
          </a:prstGeom>
        </p:spPr>
      </p:pic>
      <p:pic>
        <p:nvPicPr>
          <p:cNvPr id="7" name="Image 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2311548"/>
            <a:ext cx="4510926" cy="3383196"/>
          </a:xfrm>
          <a:prstGeom prst="rect">
            <a:avLst/>
          </a:prstGeom>
        </p:spPr>
      </p:pic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B9D146B2-760F-975E-41E5-F92C076E3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3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31036-643B-4D45-CCD9-9744B463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A94815-E586-3EA5-30AB-7B6AFB1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A43A3D-F3C8-288B-6D66-1B1AED4E1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00D6227-8A5A-D0E7-B503-5BD46714A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46" y="4106827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429056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0" y="4522804"/>
            <a:ext cx="3059052" cy="2294289"/>
          </a:xfrm>
          <a:prstGeom prst="rect">
            <a:avLst/>
          </a:prstGeom>
        </p:spPr>
      </p:pic>
      <p:pic>
        <p:nvPicPr>
          <p:cNvPr id="12" name="Image 11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7" y="2044642"/>
            <a:ext cx="3328496" cy="2496372"/>
          </a:xfrm>
          <a:prstGeom prst="rect">
            <a:avLst/>
          </a:prstGeom>
        </p:spPr>
      </p:pic>
      <p:pic>
        <p:nvPicPr>
          <p:cNvPr id="14" name="Image 1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48" y="2062852"/>
            <a:ext cx="3279936" cy="2459952"/>
          </a:xfrm>
          <a:prstGeom prst="rect">
            <a:avLst/>
          </a:prstGeom>
        </p:spPr>
      </p:pic>
      <p:pic>
        <p:nvPicPr>
          <p:cNvPr id="15" name="Image 1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F7C0FCC6-A0A4-17E0-FE55-FD01E6AF40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5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8505E-0209-3E7D-1323-66A3250BB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7114882-8F29-1019-24F2-23A2E4B6676E}"/>
              </a:ext>
            </a:extLst>
          </p:cNvPr>
          <p:cNvSpPr txBox="1"/>
          <p:nvPr/>
        </p:nvSpPr>
        <p:spPr>
          <a:xfrm>
            <a:off x="7070146" y="2684305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9" name="Image 1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B9CC2AB-1B1E-7560-B8C3-57A2F01B5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04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336</TotalTime>
  <Words>210</Words>
  <Application>Microsoft Office PowerPoint</Application>
  <PresentationFormat>Grand écran</PresentationFormat>
  <Paragraphs>30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Programmation Orientée Objets et Physique</vt:lpstr>
      <vt:lpstr>Un monde d’objets</vt:lpstr>
      <vt:lpstr>Carte d’éclairement</vt:lpstr>
      <vt:lpstr>Carte d’éclairement</vt:lpstr>
      <vt:lpstr>Carte d’éclairement</vt:lpstr>
      <vt:lpstr>Carte d’éclairement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101</cp:revision>
  <dcterms:created xsi:type="dcterms:W3CDTF">2023-04-08T12:37:13Z</dcterms:created>
  <dcterms:modified xsi:type="dcterms:W3CDTF">2024-04-09T06:36:08Z</dcterms:modified>
</cp:coreProperties>
</file>