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74" r:id="rId9"/>
    <p:sldId id="275" r:id="rId10"/>
    <p:sldId id="273" r:id="rId11"/>
    <p:sldId id="270" r:id="rId12"/>
    <p:sldId id="261" r:id="rId13"/>
    <p:sldId id="262" r:id="rId14"/>
    <p:sldId id="276" r:id="rId15"/>
    <p:sldId id="263" r:id="rId16"/>
    <p:sldId id="258" r:id="rId17"/>
    <p:sldId id="265" r:id="rId18"/>
    <p:sldId id="266" r:id="rId19"/>
    <p:sldId id="25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3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ONIP-2 / Semestre 6</a:t>
            </a:r>
            <a:br>
              <a:rPr lang="fr-FR" sz="2000" dirty="0"/>
            </a:br>
            <a:r>
              <a:rPr lang="fr-FR" sz="2000" dirty="0"/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4858097"/>
            <a:ext cx="4685691" cy="15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3551341"/>
            <a:ext cx="3892969" cy="11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2715618"/>
            <a:ext cx="41970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Numpy</a:t>
            </a:r>
            <a:r>
              <a:rPr lang="fr-FR" b="1" i="1" dirty="0"/>
              <a:t> </a:t>
            </a:r>
            <a:r>
              <a:rPr lang="fr-FR"/>
              <a:t>est module qui contient des fonctions mais aussi des</a:t>
            </a:r>
            <a:r>
              <a:rPr lang="fr-FR" b="1"/>
              <a:t> </a:t>
            </a:r>
            <a:r>
              <a:rPr lang="fr-FR" b="1" dirty="0"/>
              <a:t>classes </a:t>
            </a:r>
            <a:r>
              <a:rPr lang="fr-FR" dirty="0"/>
              <a:t>avec leurs attributs et méthodes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5C655A-094D-6CFE-A8B9-49878C129027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Classes et objets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ONIP-2 / Semestre 6</a:t>
            </a:r>
            <a:br>
              <a:rPr lang="fr-FR" sz="2000" dirty="0"/>
            </a:br>
            <a:r>
              <a:rPr lang="fr-FR" sz="2000" dirty="0"/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Classe</a:t>
            </a:r>
            <a:r>
              <a:rPr lang="fr-FR" sz="2000" dirty="0"/>
              <a:t> : rassemblement de différents </a:t>
            </a:r>
            <a:r>
              <a:rPr lang="fr-FR" sz="2000" b="1" dirty="0"/>
              <a:t>attributs</a:t>
            </a:r>
            <a:r>
              <a:rPr lang="fr-FR" sz="2000" dirty="0"/>
              <a:t> (état d’un objet) et </a:t>
            </a:r>
            <a:r>
              <a:rPr lang="fr-FR" sz="2000" b="1" dirty="0"/>
              <a:t>méthodes</a:t>
            </a:r>
            <a:r>
              <a:rPr lang="fr-FR" sz="2000" dirty="0"/>
              <a:t> (actions possibles d’un objet)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2409938" y="6037933"/>
            <a:ext cx="94946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/>
              <a:t>__init__(self,…) est le constructeur : méthode appelée à l’instanciation d’un objet</a:t>
            </a:r>
          </a:p>
          <a:p>
            <a:r>
              <a:rPr lang="fr-FR" b="1" i="1"/>
              <a:t>self est le mot clé utilisé pour accéder aux méthodes et attributs d’instance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Et avec Python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ONIP-2 / Semestre 6</a:t>
            </a:r>
            <a:br>
              <a:rPr lang="fr-FR" sz="2000" dirty="0"/>
            </a:br>
            <a:r>
              <a:rPr lang="fr-FR" sz="2000" dirty="0"/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734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27072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2559" y="3685498"/>
            <a:ext cx="5515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=float, buffer=None, offset=0, strides=None, order=None)</a:t>
            </a:r>
          </a:p>
          <a:p>
            <a:endParaRPr lang="en-US" dirty="0"/>
          </a:p>
          <a:p>
            <a:pPr algn="just"/>
            <a:r>
              <a:rPr lang="en-US" sz="1600" dirty="0"/>
              <a:t>An array object represents a multidimensional, homogeneous array of fixed-size items. An associated data-type object describes the format of each element in the array (its byte-order, how many bytes it occupies in memory, whether it is an integer, a floating point number, or something else, etc.)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0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593768-967B-F26D-BAF7-37647CA8339D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4153243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une méthode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flottant ou un entier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531890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 attribut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</a:t>
            </a:r>
            <a:r>
              <a:rPr lang="fr-FR" sz="1400" b="1" i="1" dirty="0" err="1"/>
              <a:t>Tuple</a:t>
            </a:r>
            <a:r>
              <a:rPr lang="fr-FR" sz="1400" dirty="0"/>
              <a:t> de nombres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E02753-4EE5-9008-EA88-C4DDE3B1BC38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863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208</TotalTime>
  <Words>992</Words>
  <Application>Microsoft Office PowerPoint</Application>
  <PresentationFormat>Grand écran</PresentationFormat>
  <Paragraphs>129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Et avec Python 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Classes et objets en Python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83</cp:revision>
  <dcterms:created xsi:type="dcterms:W3CDTF">2023-04-08T12:37:13Z</dcterms:created>
  <dcterms:modified xsi:type="dcterms:W3CDTF">2024-04-09T06:12:01Z</dcterms:modified>
</cp:coreProperties>
</file>