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5" r:id="rId4"/>
    <p:sldId id="266" r:id="rId5"/>
    <p:sldId id="267" r:id="rId6"/>
    <p:sldId id="261" r:id="rId7"/>
    <p:sldId id="262" r:id="rId8"/>
    <p:sldId id="263" r:id="rId9"/>
    <p:sldId id="260" r:id="rId10"/>
    <p:sldId id="259" r:id="rId11"/>
    <p:sldId id="256" r:id="rId12"/>
    <p:sldId id="25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ADDAB-7C58-4A31-B151-3EAE6B0FA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E5637D-09E2-428B-B9D1-AFC5E835A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87BF2F-69D4-4175-9797-B4BF8DF3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F68A9B-C38E-41AF-81E8-1FA44132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4AA82D-B869-4998-9933-79CE22DC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98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63E31-A0B6-4A64-B8A7-2B8EE6BD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E64030-EAEC-4D5B-989D-DB0F57125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2C60C-1622-48C2-84DA-9C42A437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3FE560-A370-4ABC-8FB6-6F9E15A9B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9D6E0C-B5D0-4E1C-B2BD-3F2EEEC6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587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2FB162-A462-40EA-83D3-D434E8BC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CCB5DC-845A-4F95-8C29-E1C24F294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6C78F-DC9B-4853-8EB7-5C8DC572D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4D6C75-F3FF-46C8-869A-05FC4C21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682D5-1E08-404D-9FF5-D9A8BBB1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5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D1946-869E-4B23-A7F5-B66E2A3E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AF856-86D4-4821-955D-2EFA4D845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53DBBE-39B9-421B-BF20-08841C4DD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A0B58-D324-4C53-A45A-9811D3C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DD06E1-E7A6-441C-8854-2D8DF8105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565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6C8ED-BF13-4CFC-9564-34F333CF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C77516-2E97-41C0-B15D-65494B134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87EF17-49FD-481E-ACFF-F1ACECDB7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ED153-95B4-44B6-AE55-926FF1D7E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530278-17E0-4BF3-982E-74F7765E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51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E6832B-D99F-421D-AC75-BE501232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59751-440C-408B-868E-A10BCAAC3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70FE04-2432-4DDD-B7DB-05BDD3BC8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7B3E14-8AB9-4020-B7C7-4AC0466D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26E66A-47C2-4CE7-BE0B-3F5D33CD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5DF60D-220C-44AD-B7E2-A8E17048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48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3D313-75FC-4AC0-A5E4-7EA8C609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021B77-D722-40B1-8F09-3397EFC64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89F02F2-3187-498E-98DF-41E027083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0688CE-91CE-49A1-933D-BD0F28685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A4064A-19E0-490E-80C0-81943D1966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1B0B968-CE37-4470-A939-14264B7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E2A6C99-6C11-4012-B110-CAF26BFD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F0F9E6A-97B5-4536-A692-5CB59D95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88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C240D4-B6FD-4FEF-8D19-D337A50A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750FB8-4AF8-43BA-8C15-88459D11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2D0D3E0-7C43-4ACA-AFB4-43FF013B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5CD606-41A7-4399-ACBC-B935CF0C3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62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D3A0EB5-DAF1-4874-8156-375F9B82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20A770-77F9-439A-B76A-AABAA693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9364B27-E064-4E8A-B392-F7A06E7A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5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60470C-6821-4683-8532-6622E60DE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BCE5A6-FCC9-4911-B67F-0915A5B2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784C4A-1E29-4376-9991-E587C2476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2891D1-F611-4888-A5AF-5A58C3097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C5BD6E-C5D3-4851-A0BD-469658AF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8138F9D-5531-48B0-917B-7D3A20AF9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0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4275A4-2979-4186-B369-C86B0ABE8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8F62F8-3E91-4D38-A09F-51E10238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2927CE-E5A3-43E1-9D5B-86D608256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97E50-B64B-4D7F-974B-96FAFFE9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63DCB0-D693-4DCD-9972-DFEF3659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596787-31A9-406E-97E5-DECED5B1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14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14F0DD-B6E2-4D30-BF70-74F05FFD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0A410C-2207-4B8D-AB48-DC953198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A42790-5895-4679-9A42-884F66255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C184-DB72-4727-BEFE-3ACD3F7A9A05}" type="datetimeFigureOut">
              <a:rPr lang="fr-FR" smtClean="0"/>
              <a:t>27/05/2021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758B9A2-82C0-4795-89A0-457DC40F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DD5DA-6FC7-4204-B36C-CE0FBB7FD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CF61F-C04F-4E19-9D6A-9490C415BE4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8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6" name="Image 5" descr="Une image contenant chat, assis, chat domestique, mammifère&#10;&#10;Description générée automatiquement">
            <a:extLst>
              <a:ext uri="{FF2B5EF4-FFF2-40B4-BE49-F238E27FC236}">
                <a16:creationId xmlns:a16="http://schemas.microsoft.com/office/drawing/2014/main" id="{E2A3699A-92CC-418C-BBC2-E09057E88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081595"/>
            <a:ext cx="5042517" cy="3151573"/>
          </a:xfrm>
          <a:prstGeom prst="rect">
            <a:avLst/>
          </a:prstGeom>
        </p:spPr>
      </p:pic>
      <p:pic>
        <p:nvPicPr>
          <p:cNvPr id="10" name="Image 9" descr="Une image contenant chat, assis, chat domestique, mammifère&#10;&#10;Description générée automatiquement">
            <a:extLst>
              <a:ext uri="{FF2B5EF4-FFF2-40B4-BE49-F238E27FC236}">
                <a16:creationId xmlns:a16="http://schemas.microsoft.com/office/drawing/2014/main" id="{EAD60B48-1033-48EA-A1E1-68A76470A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638" y="1081595"/>
            <a:ext cx="5042517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47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8B90C8E-E0DB-46ED-875C-5172F2C7A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0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678DDB-A8D8-40B6-99DF-4BEB40047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81" y="1184987"/>
            <a:ext cx="4340353" cy="43403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BE3957-334B-460C-83E7-92E1D7D57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25" y="745639"/>
            <a:ext cx="5333333" cy="521904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Mire Radiale</a:t>
            </a:r>
          </a:p>
        </p:txBody>
      </p:sp>
    </p:spTree>
    <p:extLst>
      <p:ext uri="{BB962C8B-B14F-4D97-AF65-F5344CB8AC3E}">
        <p14:creationId xmlns:p14="http://schemas.microsoft.com/office/powerpoint/2010/main" val="45168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1369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Mire Radiale</a:t>
            </a:r>
          </a:p>
        </p:txBody>
      </p:sp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BB6E60-9384-4E6C-8527-96F7C79EE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5639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42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6" name="Image 5" descr="Une image contenant chat, assis, chat domestique, mammifère&#10;&#10;Description générée automatiquement">
            <a:extLst>
              <a:ext uri="{FF2B5EF4-FFF2-40B4-BE49-F238E27FC236}">
                <a16:creationId xmlns:a16="http://schemas.microsoft.com/office/drawing/2014/main" id="{E2A3699A-92CC-418C-BBC2-E09057E88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4" y="1081595"/>
            <a:ext cx="5042517" cy="31515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F1A29CA-D423-457D-B990-7EF19CC08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9169" y="1081595"/>
            <a:ext cx="5042517" cy="315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4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3" name="Image 2" descr="Une image contenant eau, oiseau, extérieur, oiseau aquatique&#10;&#10;Description générée automatiquement">
            <a:extLst>
              <a:ext uri="{FF2B5EF4-FFF2-40B4-BE49-F238E27FC236}">
                <a16:creationId xmlns:a16="http://schemas.microsoft.com/office/drawing/2014/main" id="{DE4388A9-2DC1-40D0-9D45-7B03D06D4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6" y="1109107"/>
            <a:ext cx="4984147" cy="3325360"/>
          </a:xfrm>
          <a:prstGeom prst="rect">
            <a:avLst/>
          </a:prstGeom>
        </p:spPr>
      </p:pic>
      <p:pic>
        <p:nvPicPr>
          <p:cNvPr id="9" name="Image 8" descr="Une image contenant extérieur, rouge&#10;&#10;Description générée automatiquement">
            <a:extLst>
              <a:ext uri="{FF2B5EF4-FFF2-40B4-BE49-F238E27FC236}">
                <a16:creationId xmlns:a16="http://schemas.microsoft.com/office/drawing/2014/main" id="{38DEB279-24D9-4C7D-B029-B9E290E2D6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2843" y="1109107"/>
            <a:ext cx="4984147" cy="33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6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5" name="Image 4" descr="Une image contenant eau, oiseau, extérieur, oiseau aquatique&#10;&#10;Description générée automatiquement">
            <a:extLst>
              <a:ext uri="{FF2B5EF4-FFF2-40B4-BE49-F238E27FC236}">
                <a16:creationId xmlns:a16="http://schemas.microsoft.com/office/drawing/2014/main" id="{83876F2E-7BF6-49F5-9AD1-AC52C4373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6" y="1109107"/>
            <a:ext cx="4984147" cy="33253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AA9C7E-C8D9-47A5-981C-5DE39DCB5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04" y="1109107"/>
            <a:ext cx="4984145" cy="33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8844E55-CBF1-4C57-9C63-73642D09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34" y="1609766"/>
            <a:ext cx="6495902" cy="487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3" name="Image 2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A8844E55-CBF1-4C57-9C63-73642D090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34" y="1609766"/>
            <a:ext cx="6495902" cy="487192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F699062-0A45-486E-A0D8-462C9AC6A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966" y="3251324"/>
            <a:ext cx="1721686" cy="258252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9AE89AD-B91F-4E9F-A2B8-26589CE27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45" y="3217247"/>
            <a:ext cx="1744404" cy="261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8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3589BA-B458-4200-82E2-E6D50EC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60" y="1642369"/>
            <a:ext cx="6303660" cy="4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2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3589BA-B458-4200-82E2-E6D50ECC4B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060" y="1642369"/>
            <a:ext cx="6303660" cy="45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6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F5B45F14-2D44-42B5-8EDD-B09FD837C856}"/>
              </a:ext>
            </a:extLst>
          </p:cNvPr>
          <p:cNvSpPr txBox="1"/>
          <p:nvPr/>
        </p:nvSpPr>
        <p:spPr>
          <a:xfrm>
            <a:off x="531845" y="376307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Tramage / </a:t>
            </a:r>
            <a:r>
              <a:rPr lang="fr-FR" dirty="0" err="1"/>
              <a:t>Détramage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EA0D79-94D7-4A1C-B42B-1C2035AA2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2950"/>
            <a:ext cx="12192000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8565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34</Words>
  <Application>Microsoft Office PowerPoint</Application>
  <PresentationFormat>Grand écran</PresentationFormat>
  <Paragraphs>12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4</cp:revision>
  <dcterms:created xsi:type="dcterms:W3CDTF">2021-05-27T14:55:36Z</dcterms:created>
  <dcterms:modified xsi:type="dcterms:W3CDTF">2021-05-27T15:06:05Z</dcterms:modified>
</cp:coreProperties>
</file>