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61" r:id="rId4"/>
    <p:sldId id="277" r:id="rId5"/>
    <p:sldId id="278" r:id="rId6"/>
    <p:sldId id="269" r:id="rId7"/>
    <p:sldId id="262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Programmation Orientée Objets et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B4_0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1036-643B-4D45-CCD9-9744B463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94815-E586-3EA5-30AB-7B6AFB1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43A3D-F3C8-288B-6D66-1B1AED4E14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0D6227-8A5A-D0E7-B503-5BD46714A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48" y="5749336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429056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0" y="4522804"/>
            <a:ext cx="3059052" cy="2294289"/>
          </a:xfrm>
          <a:prstGeom prst="rect">
            <a:avLst/>
          </a:prstGeom>
        </p:spPr>
      </p:pic>
      <p:pic>
        <p:nvPicPr>
          <p:cNvPr id="12" name="Image 11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7" y="2044642"/>
            <a:ext cx="3328496" cy="2496372"/>
          </a:xfrm>
          <a:prstGeom prst="rect">
            <a:avLst/>
          </a:prstGeom>
        </p:spPr>
      </p:pic>
      <p:pic>
        <p:nvPicPr>
          <p:cNvPr id="14" name="Image 1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48" y="2062852"/>
            <a:ext cx="3279936" cy="2459952"/>
          </a:xfrm>
          <a:prstGeom prst="rect">
            <a:avLst/>
          </a:prstGeom>
        </p:spPr>
      </p:pic>
      <p:pic>
        <p:nvPicPr>
          <p:cNvPr id="15" name="Image 1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F7C0FCC6-A0A4-17E0-FE55-FD01E6AF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8505E-0209-3E7D-1323-66A3250BB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7070146" y="2684305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366684" y="2161085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465022" y="5248870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648252" y="5710535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366684" y="2593954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465022" y="5648979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  <p:pic>
        <p:nvPicPr>
          <p:cNvPr id="19" name="Image 1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B9CC2AB-1B1E-7560-B8C3-57A2F01B5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86282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6 séances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1 séance</a:t>
            </a:r>
            <a:r>
              <a:rPr lang="fr-FR" sz="2000" dirty="0"/>
              <a:t> : Découverte de la programmation orientée objets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4 séances</a:t>
            </a:r>
            <a:r>
              <a:rPr lang="fr-FR" sz="2000" dirty="0"/>
              <a:t> : Mini-Projet</a:t>
            </a:r>
          </a:p>
          <a:p>
            <a:pPr lvl="1"/>
            <a:r>
              <a:rPr lang="fr-FR" sz="1600" dirty="0"/>
              <a:t>A choisir parmi 2 sujets</a:t>
            </a:r>
          </a:p>
          <a:p>
            <a:pPr lvl="1"/>
            <a:r>
              <a:rPr lang="fr-FR" sz="1600" dirty="0"/>
              <a:t>Travail en binôme</a:t>
            </a:r>
            <a:endParaRPr lang="fr-FR" sz="2000" dirty="0"/>
          </a:p>
          <a:p>
            <a:r>
              <a:rPr lang="fr-FR" sz="2000" b="1" dirty="0">
                <a:solidFill>
                  <a:srgbClr val="00B0F0"/>
                </a:solidFill>
              </a:rPr>
              <a:t>1 séance </a:t>
            </a:r>
            <a:r>
              <a:rPr lang="fr-FR" sz="2000" dirty="0"/>
              <a:t>: Evaluation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DE011-C905-583F-7D8D-880506E8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86" y="3575035"/>
            <a:ext cx="450381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B7834-CC71-5BD1-B86D-69D2354D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E9664-29B7-2B59-8030-33ADDC6E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/ Présentation en séance 6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A94549-6822-20CF-0E01-BD01809F60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DB3ADE-F2CC-30B6-C7C7-7F07A3BC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13" y="2257812"/>
            <a:ext cx="9728717" cy="25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34EC-9CCD-944C-79B1-4B812EE1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64243-B632-3751-AB39-D6F8E84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/ Critères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3D4C6C-ADDD-123F-1E8B-F2AAFEBBE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136715-BBDE-9DBD-FA03-5A034E0C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69" y="2205718"/>
            <a:ext cx="9611041" cy="44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B4_0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/ ONIP-2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5094B5-4C4D-32CE-96EA-21EF2007BEA1}"/>
              </a:ext>
            </a:extLst>
          </p:cNvPr>
          <p:cNvSpPr txBox="1">
            <a:spLocks/>
          </p:cNvSpPr>
          <p:nvPr/>
        </p:nvSpPr>
        <p:spPr>
          <a:xfrm>
            <a:off x="6577387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Tracé de rayons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2F2B36A4-2F5C-99E0-0626-8E1D0AB71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10" name="Image 9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18763C78-92E7-D67F-725D-FB7E5A26D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5" y="3936464"/>
            <a:ext cx="2540524" cy="1905393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FF70FE0B-50E0-1DFC-DE54-B23148CB2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31" y="3936464"/>
            <a:ext cx="2540524" cy="1905393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5B774F-AFBD-F411-B29E-49AD9C938DBA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4ADBB88E-F24E-3356-3AE9-C46433EC4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19" name="Image 18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558EA2E2-3D2E-A912-39E3-0E1B22D7B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91EB-D843-D0A5-8C7D-9BA31857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7787-629E-9700-EA1A-AC1597E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CC78-0287-D570-1F37-4422A43C49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A4C3BC-4AC6-F4C8-8779-C6293D015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38" y="2644130"/>
            <a:ext cx="4951261" cy="28075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C76C73D-5D7A-4B99-E451-CB2BF1A470E5}"/>
              </a:ext>
            </a:extLst>
          </p:cNvPr>
          <p:cNvSpPr txBox="1"/>
          <p:nvPr/>
        </p:nvSpPr>
        <p:spPr>
          <a:xfrm>
            <a:off x="6806138" y="5442994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C8004243-A4C1-AE8F-0ECD-533C3F48B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EA5C-160C-D22B-E71C-58A57699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4FB45-9F5B-E4BD-87B6-6DC9649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D3626-B441-EAD3-8094-90FE0F44E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7513C5-2E63-BC1F-E204-26B6BAA1C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88" y="5694744"/>
            <a:ext cx="4983912" cy="685859"/>
          </a:xfrm>
          <a:prstGeom prst="rect">
            <a:avLst/>
          </a:prstGeom>
        </p:spPr>
      </p:pic>
      <p:pic>
        <p:nvPicPr>
          <p:cNvPr id="7" name="Image 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2311548"/>
            <a:ext cx="4510926" cy="3383196"/>
          </a:xfrm>
          <a:prstGeom prst="rect">
            <a:avLst/>
          </a:prstGeom>
        </p:spPr>
      </p:pic>
      <p:pic>
        <p:nvPicPr>
          <p:cNvPr id="9" name="Image 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B9D146B2-760F-975E-41E5-F92C076E3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38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169</TotalTime>
  <Words>290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Programmation Orientée Objets et Physique</vt:lpstr>
      <vt:lpstr>Un monde d’objets</vt:lpstr>
      <vt:lpstr>Déroulement du module</vt:lpstr>
      <vt:lpstr>Evaluation / Présentation en séance 6 </vt:lpstr>
      <vt:lpstr>Evaluation / Critères </vt:lpstr>
      <vt:lpstr>Projets</vt:lpstr>
      <vt:lpstr>Projets / ONIP-2</vt:lpstr>
      <vt:lpstr>Projet A / Carte d’éclairement</vt:lpstr>
      <vt:lpstr>Projet A / Carte d’éclairement</vt:lpstr>
      <vt:lpstr>Projet A / Carte d’éclairement</vt:lpstr>
      <vt:lpstr>Projet A / Carte d’éclairement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96</cp:revision>
  <dcterms:created xsi:type="dcterms:W3CDTF">2023-04-08T12:37:13Z</dcterms:created>
  <dcterms:modified xsi:type="dcterms:W3CDTF">2024-02-16T07:39:30Z</dcterms:modified>
</cp:coreProperties>
</file>