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7EBC842-7E79-4F1C-B3A3-0704B1D9466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latin typeface="Times New Roman"/>
              </a:rPr>
              <a:t>Footer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21D5F53-B2B6-47B9-ADAF-AE5401302A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5"/>
          <p:cNvPicPr/>
          <p:nvPr/>
        </p:nvPicPr>
        <p:blipFill>
          <a:blip r:embed="rId3"/>
          <a:stretch/>
        </p:blipFill>
        <p:spPr>
          <a:xfrm>
            <a:off x="6183360" y="1697760"/>
            <a:ext cx="5773680" cy="5019480"/>
          </a:xfrm>
          <a:prstGeom prst="rect">
            <a:avLst/>
          </a:prstGeom>
          <a:ln w="0"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285120" y="173160"/>
            <a:ext cx="4252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/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54960" y="2068920"/>
            <a:ext cx="4340160" cy="179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>
                <a:solidFill>
                  <a:srgbClr val="ED7D31"/>
                </a:solidFill>
                <a:latin typeface="Calibri"/>
                <a:ea typeface="DejaVu Sans"/>
              </a:rPr>
              <a:t>Pilotage MCC (x3)</a:t>
            </a:r>
            <a:endParaRPr lang="fr-FR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ED7D31"/>
                </a:solidFill>
                <a:latin typeface="Calibri"/>
                <a:ea typeface="DejaVu Sans"/>
              </a:rPr>
              <a:t>Pont en H – L293D (pour 3 moteurs)</a:t>
            </a: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>
                <a:solidFill>
                  <a:srgbClr val="ED7D31"/>
                </a:solidFill>
                <a:latin typeface="Calibri"/>
                <a:ea typeface="DejaVu Sans"/>
              </a:rPr>
              <a:t>Communication RF </a:t>
            </a:r>
            <a:endParaRPr lang="fr-FR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>
                <a:solidFill>
                  <a:srgbClr val="ED7D31"/>
                </a:solidFill>
                <a:latin typeface="Calibri"/>
                <a:ea typeface="DejaVu Sans"/>
              </a:rPr>
              <a:t>KAPPA M868 (RF)</a:t>
            </a:r>
            <a:endParaRPr lang="fr-FR" sz="1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i="1" strike="noStrike" spc="-1">
                <a:solidFill>
                  <a:srgbClr val="ED7D31"/>
                </a:solidFill>
                <a:latin typeface="Calibri"/>
                <a:ea typeface="DejaVu Sans"/>
              </a:rPr>
              <a:t>RN41/42 – Evaluation Board XV</a:t>
            </a: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ED7D31"/>
                </a:solidFill>
                <a:latin typeface="Calibri"/>
                <a:ea typeface="DejaVu Sans"/>
              </a:rPr>
              <a:t>Capteurs Distance SHARP (x 3)</a:t>
            </a: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ED7D31"/>
                </a:solidFill>
                <a:latin typeface="Calibri"/>
                <a:ea typeface="DejaVu Sans"/>
              </a:rPr>
              <a:t>LIDAR RpLidar A2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388440" y="754560"/>
            <a:ext cx="6232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Pilotage Robot Holonome avec KAPPA / RN42 / Lidar / 3 capteurs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271800" y="1716840"/>
            <a:ext cx="1600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Fonctionnalités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280440" y="4812120"/>
            <a:ext cx="3204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Basée sur une carte Nucléo L476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 rot="20541600">
            <a:off x="1380960" y="3630960"/>
            <a:ext cx="91731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6600" b="0" strike="noStrike" spc="-1">
                <a:solidFill>
                  <a:srgbClr val="BFBFBF"/>
                </a:solidFill>
                <a:latin typeface="Calibri"/>
                <a:ea typeface="DejaVu Sans"/>
              </a:rPr>
              <a:t>APPROBATION EN COURS</a:t>
            </a:r>
            <a:endParaRPr lang="fr-FR" sz="6600" b="0" strike="noStrike" spc="-1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293400" y="5900040"/>
            <a:ext cx="1978200" cy="2941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293400" y="6202800"/>
            <a:ext cx="19782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Ne pas utiliser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le connecteur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J23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! (erreur de conception)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2880" y="5549040"/>
            <a:ext cx="1978200" cy="294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3962880" y="5851800"/>
            <a:ext cx="197820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Sur les moteurs Digilent , il faut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inverser les broches VCC et GND 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du capteur de position !!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84400" y="173160"/>
            <a:ext cx="37040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_ New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61" name="Line 2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2" name="Line 3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262800" y="58921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262800" y="61599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262800" y="64198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306360" y="754560"/>
            <a:ext cx="7005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Pilotage Robot Holonome avec KAPPA / RN42 / nRF24 / Lidar / 3 capteurs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67" name="Image 2"/>
          <p:cNvPicPr/>
          <p:nvPr/>
        </p:nvPicPr>
        <p:blipFill>
          <a:blip r:embed="rId2"/>
          <a:stretch/>
        </p:blipFill>
        <p:spPr>
          <a:xfrm>
            <a:off x="3596760" y="1641240"/>
            <a:ext cx="5773680" cy="5019480"/>
          </a:xfrm>
          <a:prstGeom prst="rect">
            <a:avLst/>
          </a:prstGeom>
          <a:ln w="0">
            <a:noFill/>
          </a:ln>
        </p:spPr>
      </p:pic>
      <p:sp>
        <p:nvSpPr>
          <p:cNvPr id="68" name="CustomShape 8"/>
          <p:cNvSpPr/>
          <p:nvPr/>
        </p:nvSpPr>
        <p:spPr>
          <a:xfrm>
            <a:off x="8791920" y="4349160"/>
            <a:ext cx="741600" cy="158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0" strike="noStrike" spc="-1">
                <a:solidFill>
                  <a:srgbClr val="FFFFFF"/>
                </a:solidFill>
                <a:latin typeface="Calibri"/>
                <a:ea typeface="DejaVu Sans"/>
              </a:rPr>
              <a:t>BATTERIE IN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8791920" y="4575960"/>
            <a:ext cx="741600" cy="158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293400" y="1632960"/>
            <a:ext cx="1978200" cy="2941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1" name="CustomShape 11"/>
          <p:cNvSpPr/>
          <p:nvPr/>
        </p:nvSpPr>
        <p:spPr>
          <a:xfrm>
            <a:off x="293400" y="1935720"/>
            <a:ext cx="19782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Ne pas utiliser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le connecteur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J23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! (erreur de conception)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2" name="CustomShape 12"/>
          <p:cNvSpPr/>
          <p:nvPr/>
        </p:nvSpPr>
        <p:spPr>
          <a:xfrm rot="5400000">
            <a:off x="8929440" y="3695400"/>
            <a:ext cx="218160" cy="60228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808080"/>
                </a:solidFill>
                <a:latin typeface="Calibri"/>
                <a:ea typeface="DejaVu Sans"/>
              </a:rPr>
              <a:t>Alim Ext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8349840" y="3845520"/>
            <a:ext cx="307800" cy="1296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EXT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74" name="CustomShape 14"/>
          <p:cNvSpPr/>
          <p:nvPr/>
        </p:nvSpPr>
        <p:spPr>
          <a:xfrm>
            <a:off x="293400" y="2454120"/>
            <a:ext cx="1978200" cy="2941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ATTENTION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5" name="CustomShape 15"/>
          <p:cNvSpPr/>
          <p:nvPr/>
        </p:nvSpPr>
        <p:spPr>
          <a:xfrm>
            <a:off x="293400" y="2766240"/>
            <a:ext cx="1978200" cy="136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cavalier ALIM EXT </a:t>
            </a: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doit être positionné si l’alimentation de la carte Nucléo se fait par la batterie. </a:t>
            </a:r>
            <a:r>
              <a:rPr lang="fr-FR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Il n’est alors pas possible de reprogrammer la carte Nucléo.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6" name="CustomShape 16"/>
          <p:cNvSpPr/>
          <p:nvPr/>
        </p:nvSpPr>
        <p:spPr>
          <a:xfrm rot="5400000">
            <a:off x="7109640" y="3764880"/>
            <a:ext cx="269280" cy="65196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1" strike="noStrike" spc="-1">
                <a:solidFill>
                  <a:srgbClr val="808080"/>
                </a:solidFill>
                <a:latin typeface="Calibri"/>
                <a:ea typeface="DejaVu Sans"/>
              </a:rPr>
              <a:t>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7" name="CustomShape 17"/>
          <p:cNvSpPr/>
          <p:nvPr/>
        </p:nvSpPr>
        <p:spPr>
          <a:xfrm rot="16200000">
            <a:off x="7556760" y="4327920"/>
            <a:ext cx="308880" cy="1296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NUC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78" name="CustomShape 18"/>
          <p:cNvSpPr/>
          <p:nvPr/>
        </p:nvSpPr>
        <p:spPr>
          <a:xfrm rot="16200000">
            <a:off x="7845480" y="4548240"/>
            <a:ext cx="308880" cy="137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EXT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79" name="CustomShape 19"/>
          <p:cNvSpPr/>
          <p:nvPr/>
        </p:nvSpPr>
        <p:spPr>
          <a:xfrm>
            <a:off x="5323680" y="489348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CAPT_1</a:t>
            </a:r>
            <a:endParaRPr lang="fr-FR" sz="700" b="0" strike="noStrike" spc="-1">
              <a:latin typeface="Arial"/>
            </a:endParaRPr>
          </a:p>
        </p:txBody>
      </p:sp>
      <p:sp>
        <p:nvSpPr>
          <p:cNvPr id="80" name="CustomShape 20"/>
          <p:cNvSpPr/>
          <p:nvPr/>
        </p:nvSpPr>
        <p:spPr>
          <a:xfrm>
            <a:off x="5323680" y="521712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CAPT_2</a:t>
            </a:r>
            <a:endParaRPr lang="fr-FR" sz="700" b="0" strike="noStrike" spc="-1">
              <a:latin typeface="Arial"/>
            </a:endParaRPr>
          </a:p>
        </p:txBody>
      </p:sp>
      <p:sp>
        <p:nvSpPr>
          <p:cNvPr id="81" name="CustomShape 21"/>
          <p:cNvSpPr/>
          <p:nvPr/>
        </p:nvSpPr>
        <p:spPr>
          <a:xfrm>
            <a:off x="5323680" y="554040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CAPT_3</a:t>
            </a:r>
            <a:endParaRPr lang="fr-FR" sz="700" b="0" strike="noStrike" spc="-1">
              <a:latin typeface="Arial"/>
            </a:endParaRPr>
          </a:p>
        </p:txBody>
      </p:sp>
      <p:sp>
        <p:nvSpPr>
          <p:cNvPr id="82" name="CustomShape 22"/>
          <p:cNvSpPr/>
          <p:nvPr/>
        </p:nvSpPr>
        <p:spPr>
          <a:xfrm>
            <a:off x="4672440" y="5945400"/>
            <a:ext cx="531360" cy="185040"/>
          </a:xfrm>
          <a:prstGeom prst="roundRect">
            <a:avLst>
              <a:gd name="adj" fmla="val 16667"/>
            </a:avLst>
          </a:prstGeom>
          <a:solidFill>
            <a:schemeClr val="accent2"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700" b="0" strike="noStrike" spc="-1">
                <a:solidFill>
                  <a:srgbClr val="FFFFFF"/>
                </a:solidFill>
                <a:latin typeface="Calibri"/>
                <a:ea typeface="DejaVu Sans"/>
              </a:rPr>
              <a:t>NC</a:t>
            </a:r>
            <a:endParaRPr lang="fr-FR" sz="700" b="0" strike="noStrike" spc="-1">
              <a:latin typeface="Arial"/>
            </a:endParaRPr>
          </a:p>
        </p:txBody>
      </p:sp>
      <p:sp>
        <p:nvSpPr>
          <p:cNvPr id="83" name="CustomShape 23"/>
          <p:cNvSpPr/>
          <p:nvPr/>
        </p:nvSpPr>
        <p:spPr>
          <a:xfrm>
            <a:off x="3513240" y="570600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" name="CustomShape 24"/>
          <p:cNvSpPr/>
          <p:nvPr/>
        </p:nvSpPr>
        <p:spPr>
          <a:xfrm>
            <a:off x="3513240" y="591768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5" name="CustomShape 25"/>
          <p:cNvSpPr/>
          <p:nvPr/>
        </p:nvSpPr>
        <p:spPr>
          <a:xfrm>
            <a:off x="2685960" y="5706000"/>
            <a:ext cx="747000" cy="3967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Moteur 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6" name="CustomShape 26"/>
          <p:cNvSpPr/>
          <p:nvPr/>
        </p:nvSpPr>
        <p:spPr>
          <a:xfrm>
            <a:off x="9152280" y="5891760"/>
            <a:ext cx="747000" cy="3967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Moteur 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7" name="CustomShape 27"/>
          <p:cNvSpPr/>
          <p:nvPr/>
        </p:nvSpPr>
        <p:spPr>
          <a:xfrm rot="16200000">
            <a:off x="8462880" y="601092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8" name="CustomShape 28"/>
          <p:cNvSpPr/>
          <p:nvPr/>
        </p:nvSpPr>
        <p:spPr>
          <a:xfrm rot="16200000">
            <a:off x="8694000" y="601092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9" name="CustomShape 29"/>
          <p:cNvSpPr/>
          <p:nvPr/>
        </p:nvSpPr>
        <p:spPr>
          <a:xfrm>
            <a:off x="4986360" y="200160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0" name="CustomShape 30"/>
          <p:cNvSpPr/>
          <p:nvPr/>
        </p:nvSpPr>
        <p:spPr>
          <a:xfrm>
            <a:off x="4986360" y="2213280"/>
            <a:ext cx="546840" cy="18504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" name="CustomShape 31"/>
          <p:cNvSpPr/>
          <p:nvPr/>
        </p:nvSpPr>
        <p:spPr>
          <a:xfrm>
            <a:off x="4159080" y="2001600"/>
            <a:ext cx="747000" cy="39672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Moteur 3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2" name="CustomShape 32"/>
          <p:cNvSpPr/>
          <p:nvPr/>
        </p:nvSpPr>
        <p:spPr>
          <a:xfrm rot="5400000">
            <a:off x="5512320" y="2652840"/>
            <a:ext cx="609480" cy="66636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>
                <a:solidFill>
                  <a:srgbClr val="808080"/>
                </a:solidFill>
                <a:latin typeface="Calibri"/>
                <a:ea typeface="DejaVu Sans"/>
              </a:rPr>
              <a:t>RN42 Module</a:t>
            </a:r>
            <a:endParaRPr lang="fr-FR" sz="1050" b="0" strike="noStrike" spc="-1">
              <a:latin typeface="Arial"/>
            </a:endParaRPr>
          </a:p>
        </p:txBody>
      </p:sp>
      <p:sp>
        <p:nvSpPr>
          <p:cNvPr id="93" name="CustomShape 33"/>
          <p:cNvSpPr/>
          <p:nvPr/>
        </p:nvSpPr>
        <p:spPr>
          <a:xfrm rot="16200000">
            <a:off x="630288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M3_B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4" name="CustomShape 34"/>
          <p:cNvSpPr/>
          <p:nvPr/>
        </p:nvSpPr>
        <p:spPr>
          <a:xfrm rot="16200000">
            <a:off x="620856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M3_A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5" name="CustomShape 35"/>
          <p:cNvSpPr/>
          <p:nvPr/>
        </p:nvSpPr>
        <p:spPr>
          <a:xfrm rot="16200000">
            <a:off x="611064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6" name="CustomShape 36"/>
          <p:cNvSpPr/>
          <p:nvPr/>
        </p:nvSpPr>
        <p:spPr>
          <a:xfrm rot="16200000">
            <a:off x="601308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7" name="CustomShape 37"/>
          <p:cNvSpPr/>
          <p:nvPr/>
        </p:nvSpPr>
        <p:spPr>
          <a:xfrm rot="16200000">
            <a:off x="591444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M3 -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8" name="CustomShape 38"/>
          <p:cNvSpPr/>
          <p:nvPr/>
        </p:nvSpPr>
        <p:spPr>
          <a:xfrm rot="16200000">
            <a:off x="5815800" y="145944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+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99" name="CustomShape 39"/>
          <p:cNvSpPr/>
          <p:nvPr/>
        </p:nvSpPr>
        <p:spPr>
          <a:xfrm>
            <a:off x="4719960" y="3429000"/>
            <a:ext cx="338760" cy="123552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>
                <a:solidFill>
                  <a:srgbClr val="808080"/>
                </a:solidFill>
                <a:latin typeface="Calibri"/>
                <a:ea typeface="DejaVu Sans"/>
              </a:rPr>
              <a:t>Module KAPPA M868</a:t>
            </a:r>
            <a:endParaRPr lang="fr-FR" sz="1050" b="0" strike="noStrike" spc="-1">
              <a:latin typeface="Arial"/>
            </a:endParaRPr>
          </a:p>
        </p:txBody>
      </p:sp>
      <p:sp>
        <p:nvSpPr>
          <p:cNvPr id="100" name="CustomShape 40"/>
          <p:cNvSpPr/>
          <p:nvPr/>
        </p:nvSpPr>
        <p:spPr>
          <a:xfrm>
            <a:off x="6233760" y="2698920"/>
            <a:ext cx="302760" cy="5738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808080"/>
                </a:solidFill>
                <a:latin typeface="Calibri"/>
                <a:ea typeface="DejaVu Sans"/>
              </a:rPr>
              <a:t>nRF24 Module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1" name="CustomShape 41"/>
          <p:cNvSpPr/>
          <p:nvPr/>
        </p:nvSpPr>
        <p:spPr>
          <a:xfrm rot="5400000">
            <a:off x="6340320" y="5759280"/>
            <a:ext cx="332640" cy="62352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50" b="0" strike="noStrike" spc="-1">
                <a:solidFill>
                  <a:srgbClr val="808080"/>
                </a:solidFill>
                <a:latin typeface="Calibri"/>
                <a:ea typeface="DejaVu Sans"/>
              </a:rPr>
              <a:t>LIDAR</a:t>
            </a:r>
            <a:endParaRPr lang="fr-FR" sz="1050" b="0" strike="noStrike" spc="-1">
              <a:latin typeface="Arial"/>
            </a:endParaRPr>
          </a:p>
        </p:txBody>
      </p:sp>
      <p:sp>
        <p:nvSpPr>
          <p:cNvPr id="102" name="CustomShape 42"/>
          <p:cNvSpPr/>
          <p:nvPr/>
        </p:nvSpPr>
        <p:spPr>
          <a:xfrm rot="16200000">
            <a:off x="487548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M1_B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3" name="CustomShape 43"/>
          <p:cNvSpPr/>
          <p:nvPr/>
        </p:nvSpPr>
        <p:spPr>
          <a:xfrm rot="16200000">
            <a:off x="478080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M1_A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4" name="CustomShape 44"/>
          <p:cNvSpPr/>
          <p:nvPr/>
        </p:nvSpPr>
        <p:spPr>
          <a:xfrm rot="16200000">
            <a:off x="468324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5" name="CustomShape 45"/>
          <p:cNvSpPr/>
          <p:nvPr/>
        </p:nvSpPr>
        <p:spPr>
          <a:xfrm rot="16200000">
            <a:off x="458532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6" name="CustomShape 46"/>
          <p:cNvSpPr/>
          <p:nvPr/>
        </p:nvSpPr>
        <p:spPr>
          <a:xfrm rot="16200000">
            <a:off x="448704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M1 -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7" name="CustomShape 47"/>
          <p:cNvSpPr/>
          <p:nvPr/>
        </p:nvSpPr>
        <p:spPr>
          <a:xfrm rot="16200000">
            <a:off x="4388400" y="645048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+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8" name="CustomShape 48"/>
          <p:cNvSpPr/>
          <p:nvPr/>
        </p:nvSpPr>
        <p:spPr>
          <a:xfrm>
            <a:off x="8416800" y="540684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M2_B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09" name="CustomShape 49"/>
          <p:cNvSpPr/>
          <p:nvPr/>
        </p:nvSpPr>
        <p:spPr>
          <a:xfrm>
            <a:off x="8416800" y="530856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M2_A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0" name="CustomShape 50"/>
          <p:cNvSpPr/>
          <p:nvPr/>
        </p:nvSpPr>
        <p:spPr>
          <a:xfrm>
            <a:off x="8416800" y="5214600"/>
            <a:ext cx="361080" cy="867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1" name="CustomShape 51"/>
          <p:cNvSpPr/>
          <p:nvPr/>
        </p:nvSpPr>
        <p:spPr>
          <a:xfrm>
            <a:off x="8416800" y="512064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2" name="CustomShape 52"/>
          <p:cNvSpPr/>
          <p:nvPr/>
        </p:nvSpPr>
        <p:spPr>
          <a:xfrm>
            <a:off x="8416800" y="502236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M2 -</a:t>
            </a:r>
            <a:endParaRPr lang="fr-FR" sz="500" b="0" strike="noStrike" spc="-1">
              <a:latin typeface="Arial"/>
            </a:endParaRPr>
          </a:p>
        </p:txBody>
      </p:sp>
      <p:sp>
        <p:nvSpPr>
          <p:cNvPr id="113" name="CustomShape 53"/>
          <p:cNvSpPr/>
          <p:nvPr/>
        </p:nvSpPr>
        <p:spPr>
          <a:xfrm>
            <a:off x="8416800" y="4924080"/>
            <a:ext cx="361080" cy="867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+</a:t>
            </a:r>
            <a:endParaRPr lang="fr-FR" sz="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4400" y="173160"/>
            <a:ext cx="37040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_ New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15" name="Line 2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285480" y="754560"/>
            <a:ext cx="4007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Robot Holonome / Moteurs et encodeurs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7" name="Line 4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8" name="Image 148"/>
          <p:cNvPicPr/>
          <p:nvPr/>
        </p:nvPicPr>
        <p:blipFill>
          <a:blip r:embed="rId2"/>
          <a:stretch/>
        </p:blipFill>
        <p:spPr>
          <a:xfrm>
            <a:off x="334800" y="1464120"/>
            <a:ext cx="5972040" cy="521964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5"/>
          <p:cNvSpPr/>
          <p:nvPr/>
        </p:nvSpPr>
        <p:spPr>
          <a:xfrm rot="5400000">
            <a:off x="8161560" y="267480"/>
            <a:ext cx="385920" cy="3788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Réduction : 1 / 74,9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 rot="5400000">
            <a:off x="8161560" y="873000"/>
            <a:ext cx="385920" cy="3788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Codeur : 360 CPR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28760" y="160344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808080"/>
                </a:solidFill>
                <a:latin typeface="Calibri"/>
                <a:ea typeface="DejaVu Sans"/>
              </a:rPr>
              <a:t>Nucleo Board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84400" y="173160"/>
            <a:ext cx="37040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_ New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3" name="Line 3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285480" y="754560"/>
            <a:ext cx="4007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Robot Holonome / Moteurs et encodeurs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5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262800" y="58921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262800" y="61599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262800" y="64198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3810960" y="1654200"/>
            <a:ext cx="771480" cy="141192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808080"/>
                </a:solidFill>
                <a:latin typeface="Calibri"/>
                <a:ea typeface="DejaVu Sans"/>
              </a:rPr>
              <a:t>Moteur 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2240280" y="3296160"/>
            <a:ext cx="18396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3160440" y="28342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3160440" y="26460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3160440" y="21859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3160440" y="23706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5" name="CustomShape 15"/>
          <p:cNvSpPr/>
          <p:nvPr/>
        </p:nvSpPr>
        <p:spPr>
          <a:xfrm>
            <a:off x="3160440" y="19036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M2 -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3160440" y="17154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+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3839760" y="3324600"/>
            <a:ext cx="771480" cy="141192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808080"/>
                </a:solidFill>
                <a:latin typeface="Calibri"/>
                <a:ea typeface="DejaVu Sans"/>
              </a:rPr>
              <a:t>Moteur 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3189240" y="45046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3189240" y="43164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3189240" y="38563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3189240" y="404136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3189240" y="35740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M3 -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43" name="CustomShape 23"/>
          <p:cNvSpPr/>
          <p:nvPr/>
        </p:nvSpPr>
        <p:spPr>
          <a:xfrm>
            <a:off x="3189240" y="33858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 +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44" name="CustomShape 24"/>
          <p:cNvSpPr/>
          <p:nvPr/>
        </p:nvSpPr>
        <p:spPr>
          <a:xfrm>
            <a:off x="1240920" y="18921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1240920" y="16970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1240920" y="35866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1240920" y="33915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1240920" y="28170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1240920" y="26215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50" name="CustomShape 30"/>
          <p:cNvSpPr/>
          <p:nvPr/>
        </p:nvSpPr>
        <p:spPr>
          <a:xfrm>
            <a:off x="1240920" y="45064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51" name="CustomShape 31"/>
          <p:cNvSpPr/>
          <p:nvPr/>
        </p:nvSpPr>
        <p:spPr>
          <a:xfrm>
            <a:off x="1240920" y="43110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52" name="CustomShape 32"/>
          <p:cNvSpPr/>
          <p:nvPr/>
        </p:nvSpPr>
        <p:spPr>
          <a:xfrm rot="5400000">
            <a:off x="2529720" y="3290040"/>
            <a:ext cx="56232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Pont H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3" name="CustomShape 33"/>
          <p:cNvSpPr/>
          <p:nvPr/>
        </p:nvSpPr>
        <p:spPr>
          <a:xfrm>
            <a:off x="2211840" y="1613520"/>
            <a:ext cx="18396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4" name="CustomShape 34"/>
          <p:cNvSpPr/>
          <p:nvPr/>
        </p:nvSpPr>
        <p:spPr>
          <a:xfrm rot="5400000">
            <a:off x="2501280" y="1607760"/>
            <a:ext cx="56232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Pont H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" name="CustomShape 35"/>
          <p:cNvSpPr/>
          <p:nvPr/>
        </p:nvSpPr>
        <p:spPr>
          <a:xfrm rot="5400000">
            <a:off x="2449440" y="4076280"/>
            <a:ext cx="385920" cy="7714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" name="CustomShape 36"/>
          <p:cNvSpPr/>
          <p:nvPr/>
        </p:nvSpPr>
        <p:spPr>
          <a:xfrm rot="5400000">
            <a:off x="2433600" y="2389680"/>
            <a:ext cx="385920" cy="7714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" name="CustomShape 37"/>
          <p:cNvSpPr/>
          <p:nvPr/>
        </p:nvSpPr>
        <p:spPr>
          <a:xfrm>
            <a:off x="6771600" y="160344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808080"/>
                </a:solidFill>
                <a:latin typeface="Calibri"/>
                <a:ea typeface="DejaVu Sans"/>
              </a:rPr>
              <a:t>Nucleo Board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58" name="CustomShape 38"/>
          <p:cNvSpPr/>
          <p:nvPr/>
        </p:nvSpPr>
        <p:spPr>
          <a:xfrm>
            <a:off x="10154160" y="1654200"/>
            <a:ext cx="771480" cy="141192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808080"/>
                </a:solidFill>
                <a:latin typeface="Calibri"/>
                <a:ea typeface="DejaVu Sans"/>
              </a:rPr>
              <a:t>Moteur 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" name="CustomShape 39"/>
          <p:cNvSpPr/>
          <p:nvPr/>
        </p:nvSpPr>
        <p:spPr>
          <a:xfrm>
            <a:off x="9503640" y="28342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0" name="CustomShape 40"/>
          <p:cNvSpPr/>
          <p:nvPr/>
        </p:nvSpPr>
        <p:spPr>
          <a:xfrm>
            <a:off x="9503640" y="26460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1" name="CustomShape 41"/>
          <p:cNvSpPr/>
          <p:nvPr/>
        </p:nvSpPr>
        <p:spPr>
          <a:xfrm>
            <a:off x="9503640" y="21859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2" name="CustomShape 42"/>
          <p:cNvSpPr/>
          <p:nvPr/>
        </p:nvSpPr>
        <p:spPr>
          <a:xfrm>
            <a:off x="9503640" y="23706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3" name="CustomShape 43"/>
          <p:cNvSpPr/>
          <p:nvPr/>
        </p:nvSpPr>
        <p:spPr>
          <a:xfrm>
            <a:off x="9503640" y="19036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M1 -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4" name="CustomShape 44"/>
          <p:cNvSpPr/>
          <p:nvPr/>
        </p:nvSpPr>
        <p:spPr>
          <a:xfrm>
            <a:off x="9503640" y="17154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 +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65" name="CustomShape 45"/>
          <p:cNvSpPr/>
          <p:nvPr/>
        </p:nvSpPr>
        <p:spPr>
          <a:xfrm>
            <a:off x="7584120" y="18921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6" name="CustomShape 46"/>
          <p:cNvSpPr/>
          <p:nvPr/>
        </p:nvSpPr>
        <p:spPr>
          <a:xfrm>
            <a:off x="7584120" y="16970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7" name="CustomShape 47"/>
          <p:cNvSpPr/>
          <p:nvPr/>
        </p:nvSpPr>
        <p:spPr>
          <a:xfrm>
            <a:off x="7584120" y="28170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NOT CON.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8" name="CustomShape 48"/>
          <p:cNvSpPr/>
          <p:nvPr/>
        </p:nvSpPr>
        <p:spPr>
          <a:xfrm>
            <a:off x="7584120" y="26215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9" name="CustomShape 49"/>
          <p:cNvSpPr/>
          <p:nvPr/>
        </p:nvSpPr>
        <p:spPr>
          <a:xfrm>
            <a:off x="8555040" y="1613520"/>
            <a:ext cx="18396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0" name="CustomShape 50"/>
          <p:cNvSpPr/>
          <p:nvPr/>
        </p:nvSpPr>
        <p:spPr>
          <a:xfrm rot="5400000">
            <a:off x="8844480" y="1607760"/>
            <a:ext cx="56232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Pont H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1" name="CustomShape 51"/>
          <p:cNvSpPr/>
          <p:nvPr/>
        </p:nvSpPr>
        <p:spPr>
          <a:xfrm rot="5400000">
            <a:off x="8776800" y="2389680"/>
            <a:ext cx="385920" cy="7714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Codeur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172" name="Image 148"/>
          <p:cNvPicPr/>
          <p:nvPr/>
        </p:nvPicPr>
        <p:blipFill>
          <a:blip r:embed="rId2"/>
          <a:stretch/>
        </p:blipFill>
        <p:spPr>
          <a:xfrm>
            <a:off x="7884000" y="3369240"/>
            <a:ext cx="3908520" cy="3416040"/>
          </a:xfrm>
          <a:prstGeom prst="rect">
            <a:avLst/>
          </a:prstGeom>
          <a:ln w="0">
            <a:noFill/>
          </a:ln>
        </p:spPr>
      </p:pic>
      <p:sp>
        <p:nvSpPr>
          <p:cNvPr id="173" name="CustomShape 52"/>
          <p:cNvSpPr/>
          <p:nvPr/>
        </p:nvSpPr>
        <p:spPr>
          <a:xfrm>
            <a:off x="1240920" y="50979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4" name="CustomShape 53"/>
          <p:cNvSpPr/>
          <p:nvPr/>
        </p:nvSpPr>
        <p:spPr>
          <a:xfrm>
            <a:off x="3205080" y="50979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EnablePower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5" name="CustomShape 54"/>
          <p:cNvSpPr/>
          <p:nvPr/>
        </p:nvSpPr>
        <p:spPr>
          <a:xfrm rot="5400000">
            <a:off x="2400480" y="4797720"/>
            <a:ext cx="500040" cy="7714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Ponts H</a:t>
            </a:r>
            <a:r>
              <a:t/>
            </a:r>
            <a:br/>
            <a:r>
              <a:rPr lang="fr-F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(tous les moteurs)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615520" y="233028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808080"/>
                </a:solidFill>
                <a:latin typeface="Calibri"/>
                <a:ea typeface="DejaVu Sans"/>
              </a:rPr>
              <a:t>Morpho Droit / Nucléo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84400" y="173160"/>
            <a:ext cx="37040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Robot Holonome _ New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78" name="Line 3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9" name="Line 4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262800" y="58921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262800" y="61599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262800" y="64198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8041680" y="24264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8041680" y="26208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8041680" y="28152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8041680" y="35737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PA_6 / MISO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8041680" y="37681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PA_7 / MOSI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8041680" y="39625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D10 / CS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8041680" y="53258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0" name="CustomShape 15"/>
          <p:cNvSpPr/>
          <p:nvPr/>
        </p:nvSpPr>
        <p:spPr>
          <a:xfrm>
            <a:off x="8041680" y="51314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9298440" y="51314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2" name="CustomShape 17"/>
          <p:cNvSpPr/>
          <p:nvPr/>
        </p:nvSpPr>
        <p:spPr>
          <a:xfrm>
            <a:off x="9298440" y="49359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9298440" y="43498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9298440" y="45486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5" name="CustomShape 20"/>
          <p:cNvSpPr/>
          <p:nvPr/>
        </p:nvSpPr>
        <p:spPr>
          <a:xfrm>
            <a:off x="8041680" y="55202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6" name="CustomShape 21"/>
          <p:cNvSpPr/>
          <p:nvPr/>
        </p:nvSpPr>
        <p:spPr>
          <a:xfrm>
            <a:off x="8041680" y="57146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7" name="CustomShape 22"/>
          <p:cNvSpPr/>
          <p:nvPr/>
        </p:nvSpPr>
        <p:spPr>
          <a:xfrm>
            <a:off x="8041680" y="59090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8" name="CustomShape 23"/>
          <p:cNvSpPr/>
          <p:nvPr/>
        </p:nvSpPr>
        <p:spPr>
          <a:xfrm>
            <a:off x="8041680" y="49359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9" name="CustomShape 24"/>
          <p:cNvSpPr/>
          <p:nvPr/>
        </p:nvSpPr>
        <p:spPr>
          <a:xfrm>
            <a:off x="8041680" y="47408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0" name="CustomShape 25"/>
          <p:cNvSpPr/>
          <p:nvPr/>
        </p:nvSpPr>
        <p:spPr>
          <a:xfrm>
            <a:off x="8041680" y="45453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D7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1" name="CustomShape 26"/>
          <p:cNvSpPr/>
          <p:nvPr/>
        </p:nvSpPr>
        <p:spPr>
          <a:xfrm>
            <a:off x="8041680" y="43498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2" name="CustomShape 27"/>
          <p:cNvSpPr/>
          <p:nvPr/>
        </p:nvSpPr>
        <p:spPr>
          <a:xfrm>
            <a:off x="8041680" y="41544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3" name="CustomShape 28"/>
          <p:cNvSpPr/>
          <p:nvPr/>
        </p:nvSpPr>
        <p:spPr>
          <a:xfrm>
            <a:off x="8041680" y="33926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PA_5 / SCK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4" name="CustomShape 29"/>
          <p:cNvSpPr/>
          <p:nvPr/>
        </p:nvSpPr>
        <p:spPr>
          <a:xfrm>
            <a:off x="8041680" y="31946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05" name="CustomShape 30"/>
          <p:cNvSpPr/>
          <p:nvPr/>
        </p:nvSpPr>
        <p:spPr>
          <a:xfrm>
            <a:off x="9298440" y="47444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6" name="CustomShape 31"/>
          <p:cNvSpPr/>
          <p:nvPr/>
        </p:nvSpPr>
        <p:spPr>
          <a:xfrm>
            <a:off x="9298440" y="532332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AGND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07" name="CustomShape 32"/>
          <p:cNvSpPr/>
          <p:nvPr/>
        </p:nvSpPr>
        <p:spPr>
          <a:xfrm>
            <a:off x="9298440" y="55202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8" name="CustomShape 33"/>
          <p:cNvSpPr/>
          <p:nvPr/>
        </p:nvSpPr>
        <p:spPr>
          <a:xfrm>
            <a:off x="9298440" y="41486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09" name="CustomShape 34"/>
          <p:cNvSpPr/>
          <p:nvPr/>
        </p:nvSpPr>
        <p:spPr>
          <a:xfrm>
            <a:off x="9298440" y="39625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0" name="CustomShape 35"/>
          <p:cNvSpPr/>
          <p:nvPr/>
        </p:nvSpPr>
        <p:spPr>
          <a:xfrm>
            <a:off x="9298440" y="35776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1" name="CustomShape 36"/>
          <p:cNvSpPr/>
          <p:nvPr/>
        </p:nvSpPr>
        <p:spPr>
          <a:xfrm>
            <a:off x="9298440" y="37720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2" name="CustomShape 37"/>
          <p:cNvSpPr/>
          <p:nvPr/>
        </p:nvSpPr>
        <p:spPr>
          <a:xfrm>
            <a:off x="9298440" y="33966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3" name="CustomShape 38"/>
          <p:cNvSpPr/>
          <p:nvPr/>
        </p:nvSpPr>
        <p:spPr>
          <a:xfrm>
            <a:off x="8041680" y="30002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AVDD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14" name="CustomShape 39"/>
          <p:cNvSpPr/>
          <p:nvPr/>
        </p:nvSpPr>
        <p:spPr>
          <a:xfrm>
            <a:off x="9298440" y="300312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U5V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15" name="CustomShape 40"/>
          <p:cNvSpPr/>
          <p:nvPr/>
        </p:nvSpPr>
        <p:spPr>
          <a:xfrm>
            <a:off x="9298440" y="24264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6" name="CustomShape 41"/>
          <p:cNvSpPr/>
          <p:nvPr/>
        </p:nvSpPr>
        <p:spPr>
          <a:xfrm>
            <a:off x="9298440" y="26208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PC_6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7" name="CustomShape 42"/>
          <p:cNvSpPr/>
          <p:nvPr/>
        </p:nvSpPr>
        <p:spPr>
          <a:xfrm>
            <a:off x="9298440" y="28152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8" name="CustomShape 43"/>
          <p:cNvSpPr/>
          <p:nvPr/>
        </p:nvSpPr>
        <p:spPr>
          <a:xfrm>
            <a:off x="3782160" y="235008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808080"/>
                </a:solidFill>
                <a:latin typeface="Calibri"/>
                <a:ea typeface="DejaVu Sans"/>
              </a:rPr>
              <a:t>Morpho Gauche / Nucléo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19" name="CustomShape 44"/>
          <p:cNvSpPr/>
          <p:nvPr/>
        </p:nvSpPr>
        <p:spPr>
          <a:xfrm>
            <a:off x="3208320" y="24462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0" name="CustomShape 45"/>
          <p:cNvSpPr/>
          <p:nvPr/>
        </p:nvSpPr>
        <p:spPr>
          <a:xfrm>
            <a:off x="3208320" y="26406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1" name="CustomShape 46"/>
          <p:cNvSpPr/>
          <p:nvPr/>
        </p:nvSpPr>
        <p:spPr>
          <a:xfrm>
            <a:off x="3208320" y="35935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2" name="CustomShape 47"/>
          <p:cNvSpPr/>
          <p:nvPr/>
        </p:nvSpPr>
        <p:spPr>
          <a:xfrm>
            <a:off x="3208320" y="37879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3" name="CustomShape 48"/>
          <p:cNvSpPr/>
          <p:nvPr/>
        </p:nvSpPr>
        <p:spPr>
          <a:xfrm>
            <a:off x="3208320" y="39823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4" name="CustomShape 49"/>
          <p:cNvSpPr/>
          <p:nvPr/>
        </p:nvSpPr>
        <p:spPr>
          <a:xfrm>
            <a:off x="3208320" y="53456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PH_1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5" name="CustomShape 50"/>
          <p:cNvSpPr/>
          <p:nvPr/>
        </p:nvSpPr>
        <p:spPr>
          <a:xfrm>
            <a:off x="3208320" y="51512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PH_0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6" name="CustomShape 51"/>
          <p:cNvSpPr/>
          <p:nvPr/>
        </p:nvSpPr>
        <p:spPr>
          <a:xfrm>
            <a:off x="4465440" y="51512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7" name="CustomShape 52"/>
          <p:cNvSpPr/>
          <p:nvPr/>
        </p:nvSpPr>
        <p:spPr>
          <a:xfrm>
            <a:off x="4465440" y="49557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8" name="CustomShape 53"/>
          <p:cNvSpPr/>
          <p:nvPr/>
        </p:nvSpPr>
        <p:spPr>
          <a:xfrm>
            <a:off x="3208320" y="57344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9" name="CustomShape 54"/>
          <p:cNvSpPr/>
          <p:nvPr/>
        </p:nvSpPr>
        <p:spPr>
          <a:xfrm>
            <a:off x="3208320" y="59288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0" name="CustomShape 55"/>
          <p:cNvSpPr/>
          <p:nvPr/>
        </p:nvSpPr>
        <p:spPr>
          <a:xfrm>
            <a:off x="3208320" y="49557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1" name="CustomShape 56"/>
          <p:cNvSpPr/>
          <p:nvPr/>
        </p:nvSpPr>
        <p:spPr>
          <a:xfrm>
            <a:off x="3208320" y="47602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2" name="CustomShape 57"/>
          <p:cNvSpPr/>
          <p:nvPr/>
        </p:nvSpPr>
        <p:spPr>
          <a:xfrm>
            <a:off x="3208320" y="45651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3" name="CustomShape 58"/>
          <p:cNvSpPr/>
          <p:nvPr/>
        </p:nvSpPr>
        <p:spPr>
          <a:xfrm>
            <a:off x="3208320" y="43696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PB_7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4" name="CustomShape 59"/>
          <p:cNvSpPr/>
          <p:nvPr/>
        </p:nvSpPr>
        <p:spPr>
          <a:xfrm>
            <a:off x="4465440" y="55400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5" name="CustomShape 60"/>
          <p:cNvSpPr/>
          <p:nvPr/>
        </p:nvSpPr>
        <p:spPr>
          <a:xfrm>
            <a:off x="4465440" y="41684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36" name="CustomShape 61"/>
          <p:cNvSpPr/>
          <p:nvPr/>
        </p:nvSpPr>
        <p:spPr>
          <a:xfrm>
            <a:off x="4465440" y="24462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7" name="CustomShape 62"/>
          <p:cNvSpPr/>
          <p:nvPr/>
        </p:nvSpPr>
        <p:spPr>
          <a:xfrm>
            <a:off x="4465440" y="26406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PD_2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8" name="CustomShape 63"/>
          <p:cNvSpPr/>
          <p:nvPr/>
        </p:nvSpPr>
        <p:spPr>
          <a:xfrm>
            <a:off x="4473000" y="283356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E5V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39" name="CustomShape 64"/>
          <p:cNvSpPr/>
          <p:nvPr/>
        </p:nvSpPr>
        <p:spPr>
          <a:xfrm>
            <a:off x="4465440" y="301968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40" name="CustomShape 65"/>
          <p:cNvSpPr/>
          <p:nvPr/>
        </p:nvSpPr>
        <p:spPr>
          <a:xfrm>
            <a:off x="4465440" y="378900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41" name="CustomShape 66"/>
          <p:cNvSpPr/>
          <p:nvPr/>
        </p:nvSpPr>
        <p:spPr>
          <a:xfrm>
            <a:off x="4465440" y="397764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42" name="CustomShape 67"/>
          <p:cNvSpPr/>
          <p:nvPr/>
        </p:nvSpPr>
        <p:spPr>
          <a:xfrm>
            <a:off x="4465440" y="43664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43" name="CustomShape 68"/>
          <p:cNvSpPr/>
          <p:nvPr/>
        </p:nvSpPr>
        <p:spPr>
          <a:xfrm>
            <a:off x="4465440" y="456804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Vin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44" name="CustomShape 69"/>
          <p:cNvSpPr/>
          <p:nvPr/>
        </p:nvSpPr>
        <p:spPr>
          <a:xfrm>
            <a:off x="4465440" y="53420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A2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45" name="CustomShape 70"/>
          <p:cNvSpPr/>
          <p:nvPr/>
        </p:nvSpPr>
        <p:spPr>
          <a:xfrm>
            <a:off x="4465440" y="57373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46" name="CustomShape 71"/>
          <p:cNvSpPr/>
          <p:nvPr/>
        </p:nvSpPr>
        <p:spPr>
          <a:xfrm>
            <a:off x="4458600" y="59288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47" name="CustomShape 72"/>
          <p:cNvSpPr/>
          <p:nvPr/>
        </p:nvSpPr>
        <p:spPr>
          <a:xfrm>
            <a:off x="3414600" y="554004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73"/>
          <p:cNvSpPr/>
          <p:nvPr/>
        </p:nvSpPr>
        <p:spPr>
          <a:xfrm>
            <a:off x="4458600" y="47638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74"/>
          <p:cNvSpPr/>
          <p:nvPr/>
        </p:nvSpPr>
        <p:spPr>
          <a:xfrm>
            <a:off x="4465440" y="359532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75"/>
          <p:cNvSpPr/>
          <p:nvPr/>
        </p:nvSpPr>
        <p:spPr>
          <a:xfrm>
            <a:off x="4465440" y="340812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76"/>
          <p:cNvSpPr/>
          <p:nvPr/>
        </p:nvSpPr>
        <p:spPr>
          <a:xfrm>
            <a:off x="4465440" y="321336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77"/>
          <p:cNvSpPr/>
          <p:nvPr/>
        </p:nvSpPr>
        <p:spPr>
          <a:xfrm>
            <a:off x="9298440" y="319896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78"/>
          <p:cNvSpPr/>
          <p:nvPr/>
        </p:nvSpPr>
        <p:spPr>
          <a:xfrm>
            <a:off x="9298440" y="571464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9"/>
          <p:cNvSpPr/>
          <p:nvPr/>
        </p:nvSpPr>
        <p:spPr>
          <a:xfrm>
            <a:off x="9298440" y="59032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80"/>
          <p:cNvSpPr/>
          <p:nvPr/>
        </p:nvSpPr>
        <p:spPr>
          <a:xfrm>
            <a:off x="3208320" y="417312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56" name="CustomShape 81"/>
          <p:cNvSpPr/>
          <p:nvPr/>
        </p:nvSpPr>
        <p:spPr>
          <a:xfrm>
            <a:off x="3414600" y="321696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82"/>
          <p:cNvSpPr/>
          <p:nvPr/>
        </p:nvSpPr>
        <p:spPr>
          <a:xfrm>
            <a:off x="3414600" y="34066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83"/>
          <p:cNvSpPr/>
          <p:nvPr/>
        </p:nvSpPr>
        <p:spPr>
          <a:xfrm>
            <a:off x="3414600" y="30250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84"/>
          <p:cNvSpPr/>
          <p:nvPr/>
        </p:nvSpPr>
        <p:spPr>
          <a:xfrm>
            <a:off x="3414600" y="283392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85"/>
          <p:cNvSpPr/>
          <p:nvPr/>
        </p:nvSpPr>
        <p:spPr>
          <a:xfrm>
            <a:off x="2248560" y="24494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TX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1" name="CustomShape 86"/>
          <p:cNvSpPr/>
          <p:nvPr/>
        </p:nvSpPr>
        <p:spPr>
          <a:xfrm>
            <a:off x="5429880" y="24462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RX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2" name="CustomShape 87"/>
          <p:cNvSpPr/>
          <p:nvPr/>
        </p:nvSpPr>
        <p:spPr>
          <a:xfrm>
            <a:off x="5429880" y="26377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RESET_N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3" name="CustomShape 88"/>
          <p:cNvSpPr/>
          <p:nvPr/>
        </p:nvSpPr>
        <p:spPr>
          <a:xfrm>
            <a:off x="2248560" y="59317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VCapt2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4" name="CustomShape 89"/>
          <p:cNvSpPr/>
          <p:nvPr/>
        </p:nvSpPr>
        <p:spPr>
          <a:xfrm>
            <a:off x="2248560" y="57355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VCapt1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5" name="CustomShape 90"/>
          <p:cNvSpPr/>
          <p:nvPr/>
        </p:nvSpPr>
        <p:spPr>
          <a:xfrm>
            <a:off x="5429880" y="59284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VCapt3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6" name="CustomShape 91"/>
          <p:cNvSpPr/>
          <p:nvPr/>
        </p:nvSpPr>
        <p:spPr>
          <a:xfrm>
            <a:off x="5436360" y="55400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M1_A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7" name="CustomShape 92"/>
          <p:cNvSpPr/>
          <p:nvPr/>
        </p:nvSpPr>
        <p:spPr>
          <a:xfrm>
            <a:off x="5434200" y="57344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M1_B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8" name="CustomShape 93"/>
          <p:cNvSpPr/>
          <p:nvPr/>
        </p:nvSpPr>
        <p:spPr>
          <a:xfrm>
            <a:off x="5428440" y="49557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TX_LIDAR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69" name="CustomShape 94"/>
          <p:cNvSpPr/>
          <p:nvPr/>
        </p:nvSpPr>
        <p:spPr>
          <a:xfrm>
            <a:off x="5428440" y="51469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RX_LIDAR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0" name="CustomShape 95"/>
          <p:cNvSpPr/>
          <p:nvPr/>
        </p:nvSpPr>
        <p:spPr>
          <a:xfrm>
            <a:off x="7081920" y="26175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MOT3_D1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1" name="CustomShape 96"/>
          <p:cNvSpPr/>
          <p:nvPr/>
        </p:nvSpPr>
        <p:spPr>
          <a:xfrm>
            <a:off x="7081920" y="24278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MOT3_D2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2" name="CustomShape 97"/>
          <p:cNvSpPr/>
          <p:nvPr/>
        </p:nvSpPr>
        <p:spPr>
          <a:xfrm>
            <a:off x="7084440" y="28141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LIDAR_PWM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3" name="CustomShape 98"/>
          <p:cNvSpPr/>
          <p:nvPr/>
        </p:nvSpPr>
        <p:spPr>
          <a:xfrm>
            <a:off x="7078680" y="55184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MOT1_D1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4" name="CustomShape 99"/>
          <p:cNvSpPr/>
          <p:nvPr/>
        </p:nvSpPr>
        <p:spPr>
          <a:xfrm>
            <a:off x="7074000" y="53258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EnablePower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5" name="CustomShape 100"/>
          <p:cNvSpPr/>
          <p:nvPr/>
        </p:nvSpPr>
        <p:spPr>
          <a:xfrm>
            <a:off x="7074000" y="47552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M3_B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6" name="CustomShape 101"/>
          <p:cNvSpPr/>
          <p:nvPr/>
        </p:nvSpPr>
        <p:spPr>
          <a:xfrm>
            <a:off x="7074000" y="49518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M3_A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7" name="CustomShape 102"/>
          <p:cNvSpPr/>
          <p:nvPr/>
        </p:nvSpPr>
        <p:spPr>
          <a:xfrm>
            <a:off x="7075080" y="51404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GPIO2_STATUS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78" name="CustomShape 103"/>
          <p:cNvSpPr/>
          <p:nvPr/>
        </p:nvSpPr>
        <p:spPr>
          <a:xfrm>
            <a:off x="2242800" y="39801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MOT1_D2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9" name="CustomShape 104"/>
          <p:cNvSpPr/>
          <p:nvPr/>
        </p:nvSpPr>
        <p:spPr>
          <a:xfrm>
            <a:off x="10260720" y="51274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MOT2_D2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0" name="CustomShape 105"/>
          <p:cNvSpPr/>
          <p:nvPr/>
        </p:nvSpPr>
        <p:spPr>
          <a:xfrm>
            <a:off x="10260720" y="493596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MOT2_D1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1" name="CustomShape 106"/>
          <p:cNvSpPr/>
          <p:nvPr/>
        </p:nvSpPr>
        <p:spPr>
          <a:xfrm>
            <a:off x="10260720" y="45471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M2_B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2" name="CustomShape 107"/>
          <p:cNvSpPr/>
          <p:nvPr/>
        </p:nvSpPr>
        <p:spPr>
          <a:xfrm>
            <a:off x="10260720" y="43491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M2_A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3" name="CustomShape 108"/>
          <p:cNvSpPr/>
          <p:nvPr/>
        </p:nvSpPr>
        <p:spPr>
          <a:xfrm>
            <a:off x="306360" y="754560"/>
            <a:ext cx="7005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Pilotage Robot Holonome avec KAPPA / RN42 / nRF24 / Lidar / 3 capteurs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4" name="CustomShape 109"/>
          <p:cNvSpPr/>
          <p:nvPr/>
        </p:nvSpPr>
        <p:spPr>
          <a:xfrm>
            <a:off x="798480" y="1059120"/>
            <a:ext cx="3125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Programme Nucléo RobotHolo :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5" name="CustomShape 110"/>
          <p:cNvSpPr/>
          <p:nvPr/>
        </p:nvSpPr>
        <p:spPr>
          <a:xfrm>
            <a:off x="7081920" y="33926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SCK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6" name="CustomShape 111"/>
          <p:cNvSpPr/>
          <p:nvPr/>
        </p:nvSpPr>
        <p:spPr>
          <a:xfrm>
            <a:off x="7083000" y="35784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MISO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7" name="CustomShape 112"/>
          <p:cNvSpPr/>
          <p:nvPr/>
        </p:nvSpPr>
        <p:spPr>
          <a:xfrm>
            <a:off x="7081920" y="37706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MOSI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8" name="CustomShape 113"/>
          <p:cNvSpPr/>
          <p:nvPr/>
        </p:nvSpPr>
        <p:spPr>
          <a:xfrm>
            <a:off x="10262880" y="37627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IRQ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9" name="CustomShape 114"/>
          <p:cNvSpPr/>
          <p:nvPr/>
        </p:nvSpPr>
        <p:spPr>
          <a:xfrm>
            <a:off x="10260720" y="33926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CSN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0" name="CustomShape 115"/>
          <p:cNvSpPr/>
          <p:nvPr/>
        </p:nvSpPr>
        <p:spPr>
          <a:xfrm>
            <a:off x="10260720" y="35809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nRF24 / CE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" name="CustomShape 116"/>
          <p:cNvSpPr/>
          <p:nvPr/>
        </p:nvSpPr>
        <p:spPr>
          <a:xfrm>
            <a:off x="267120" y="561924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Non utilisée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28760" y="160344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808080"/>
                </a:solidFill>
                <a:latin typeface="Calibri"/>
                <a:ea typeface="DejaVu Sans"/>
              </a:rPr>
              <a:t>Nucleo Board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70360" y="173160"/>
            <a:ext cx="10936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nRF24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9218880" y="173160"/>
            <a:ext cx="26258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ED7D31"/>
              </a:buClr>
              <a:buFont typeface="StarSymbol"/>
              <a:buChar char="-"/>
            </a:pPr>
            <a:r>
              <a:rPr lang="fr-FR" sz="1600" b="1" strike="noStrike" spc="-1">
                <a:solidFill>
                  <a:srgbClr val="ED7D31"/>
                </a:solidFill>
                <a:latin typeface="Calibri"/>
                <a:ea typeface="DejaVu Sans"/>
              </a:rPr>
              <a:t>Communication RF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5" name="Line 4"/>
          <p:cNvSpPr/>
          <p:nvPr/>
        </p:nvSpPr>
        <p:spPr>
          <a:xfrm>
            <a:off x="354960" y="1363680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96" name="CustomShape 5"/>
          <p:cNvSpPr/>
          <p:nvPr/>
        </p:nvSpPr>
        <p:spPr>
          <a:xfrm>
            <a:off x="290880" y="754560"/>
            <a:ext cx="4687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Module RF nRF24 + carte communication sans fil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7" name="Line 6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98" name="CustomShape 7"/>
          <p:cNvSpPr/>
          <p:nvPr/>
        </p:nvSpPr>
        <p:spPr>
          <a:xfrm>
            <a:off x="789480" y="1059120"/>
            <a:ext cx="7788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Programme Nucléo : https://os.mbed.com/teams/IOGS_France/code/IeTI_nRF24/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9" name="CustomShape 8"/>
          <p:cNvSpPr/>
          <p:nvPr/>
        </p:nvSpPr>
        <p:spPr>
          <a:xfrm>
            <a:off x="262800" y="58921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262800" y="61599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1" name="CustomShape 10"/>
          <p:cNvSpPr/>
          <p:nvPr/>
        </p:nvSpPr>
        <p:spPr>
          <a:xfrm>
            <a:off x="1240920" y="5106960"/>
            <a:ext cx="853920" cy="149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PA_5 / SCK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02" name="CustomShape 11"/>
          <p:cNvSpPr/>
          <p:nvPr/>
        </p:nvSpPr>
        <p:spPr>
          <a:xfrm>
            <a:off x="262800" y="64198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" name="CustomShape 12"/>
          <p:cNvSpPr/>
          <p:nvPr/>
        </p:nvSpPr>
        <p:spPr>
          <a:xfrm>
            <a:off x="3220560" y="3429000"/>
            <a:ext cx="771480" cy="199836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808080"/>
                </a:solidFill>
                <a:latin typeface="Calibri"/>
                <a:ea typeface="DejaVu Sans"/>
              </a:rPr>
              <a:t>nRF24L01 / RF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2570040" y="510804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1240920" y="49017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PA_7 / MOSI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06" name="CustomShape 15"/>
          <p:cNvSpPr/>
          <p:nvPr/>
        </p:nvSpPr>
        <p:spPr>
          <a:xfrm>
            <a:off x="2570040" y="49068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MOSI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07" name="CustomShape 16"/>
          <p:cNvSpPr/>
          <p:nvPr/>
        </p:nvSpPr>
        <p:spPr>
          <a:xfrm>
            <a:off x="2570040" y="46933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MISO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1240920" y="46969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PA_6 / MISO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09" name="CustomShape 18"/>
          <p:cNvSpPr/>
          <p:nvPr/>
        </p:nvSpPr>
        <p:spPr>
          <a:xfrm>
            <a:off x="2240280" y="4693320"/>
            <a:ext cx="18396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SPI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0" name="CustomShape 19"/>
          <p:cNvSpPr/>
          <p:nvPr/>
        </p:nvSpPr>
        <p:spPr>
          <a:xfrm>
            <a:off x="1240920" y="44953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11" name="CustomShape 20"/>
          <p:cNvSpPr/>
          <p:nvPr/>
        </p:nvSpPr>
        <p:spPr>
          <a:xfrm>
            <a:off x="2570040" y="44917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CSN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2570040" y="42822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13" name="CustomShape 22"/>
          <p:cNvSpPr/>
          <p:nvPr/>
        </p:nvSpPr>
        <p:spPr>
          <a:xfrm>
            <a:off x="1240920" y="42804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14" name="CustomShape 23"/>
          <p:cNvSpPr/>
          <p:nvPr/>
        </p:nvSpPr>
        <p:spPr>
          <a:xfrm>
            <a:off x="1240920" y="406548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15" name="CustomShape 24"/>
          <p:cNvSpPr/>
          <p:nvPr/>
        </p:nvSpPr>
        <p:spPr>
          <a:xfrm>
            <a:off x="2570040" y="406512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IRQ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16" name="CustomShape 25"/>
          <p:cNvSpPr/>
          <p:nvPr/>
        </p:nvSpPr>
        <p:spPr>
          <a:xfrm>
            <a:off x="2570040" y="3547800"/>
            <a:ext cx="771480" cy="1479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17" name="CustomShape 26"/>
          <p:cNvSpPr/>
          <p:nvPr/>
        </p:nvSpPr>
        <p:spPr>
          <a:xfrm>
            <a:off x="2570040" y="373284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318" name="Image 4"/>
          <p:cNvPicPr/>
          <p:nvPr/>
        </p:nvPicPr>
        <p:blipFill>
          <a:blip r:embed="rId2"/>
          <a:stretch/>
        </p:blipFill>
        <p:spPr>
          <a:xfrm>
            <a:off x="4767120" y="1660320"/>
            <a:ext cx="6018480" cy="300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528</Words>
  <Application>Microsoft Office PowerPoint</Application>
  <PresentationFormat>Grand écran</PresentationFormat>
  <Paragraphs>250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StarSymbol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Julien Villemejane</dc:creator>
  <dc:description/>
  <cp:lastModifiedBy>Villemejane Julien</cp:lastModifiedBy>
  <cp:revision>297</cp:revision>
  <dcterms:created xsi:type="dcterms:W3CDTF">2021-06-08T13:49:35Z</dcterms:created>
  <dcterms:modified xsi:type="dcterms:W3CDTF">2023-04-18T07:23:49Z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Notes">
    <vt:i4>1</vt:i4>
  </property>
  <property fmtid="{D5CDD505-2E9C-101B-9397-08002B2CF9AE}" pid="4" name="PresentationFormat">
    <vt:lpwstr>Grand écran</vt:lpwstr>
  </property>
  <property fmtid="{D5CDD505-2E9C-101B-9397-08002B2CF9AE}" pid="5" name="Slides">
    <vt:i4>6</vt:i4>
  </property>
</Properties>
</file>