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A71F6-3B49-4358-957E-A92BEFE4DD94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EA02-483E-4D07-8E70-467E7CD15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8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09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5"/>
          <p:cNvPicPr/>
          <p:nvPr/>
        </p:nvPicPr>
        <p:blipFill>
          <a:blip r:embed="rId3"/>
          <a:stretch/>
        </p:blipFill>
        <p:spPr>
          <a:xfrm>
            <a:off x="6183360" y="1697760"/>
            <a:ext cx="5773680" cy="501948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54960" y="2068920"/>
            <a:ext cx="4340160" cy="179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>
                <a:solidFill>
                  <a:srgbClr val="ED7D31"/>
                </a:solidFill>
                <a:latin typeface="Calibri"/>
                <a:ea typeface="DejaVu Sans"/>
              </a:rPr>
              <a:t>Pilotage MCC (x3)</a:t>
            </a:r>
            <a:endParaRPr lang="fr-FR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ED7D31"/>
                </a:solidFill>
                <a:latin typeface="Calibri"/>
                <a:ea typeface="DejaVu Sans"/>
              </a:rPr>
              <a:t>Pont en H – L293D (pour 3 moteurs)</a:t>
            </a: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>
                <a:solidFill>
                  <a:srgbClr val="ED7D31"/>
                </a:solidFill>
                <a:latin typeface="Calibri"/>
                <a:ea typeface="DejaVu Sans"/>
              </a:rPr>
              <a:t>Communication RF </a:t>
            </a:r>
            <a:endParaRPr lang="fr-FR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>
                <a:solidFill>
                  <a:srgbClr val="ED7D31"/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>
                <a:solidFill>
                  <a:srgbClr val="ED7D31"/>
                </a:solidFill>
                <a:latin typeface="Calibri"/>
                <a:ea typeface="DejaVu Sans"/>
              </a:rPr>
              <a:t>RN41/42 – Evaluation Board XV</a:t>
            </a: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ED7D31"/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ED7D31"/>
                </a:solidFill>
                <a:latin typeface="Calibri"/>
                <a:ea typeface="DejaVu Sans"/>
              </a:rPr>
              <a:t>LIDAR RpLidar A2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388440" y="754560"/>
            <a:ext cx="6232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Pilotage Robot Holonome avec KAPPA / RN42 / Lidar / 3 capteurs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271800" y="1716840"/>
            <a:ext cx="1600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Fonctionnalités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280440" y="4812120"/>
            <a:ext cx="3204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Basée sur une carte Nucléo L476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 rot="20541600">
            <a:off x="1380960" y="3630960"/>
            <a:ext cx="91731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6600" b="0" strike="noStrike" spc="-1">
                <a:solidFill>
                  <a:srgbClr val="BFBFBF"/>
                </a:solidFill>
                <a:latin typeface="Calibri"/>
                <a:ea typeface="DejaVu Sans"/>
              </a:rPr>
              <a:t>APPROBATION EN COURS</a:t>
            </a:r>
            <a:endParaRPr lang="fr-FR" sz="6600" b="0" strike="noStrike" spc="-1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293400" y="5900040"/>
            <a:ext cx="1978200" cy="294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293400" y="6202800"/>
            <a:ext cx="1978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 pas utiliser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le connecteur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J23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! (erreur de conception)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2880" y="5549040"/>
            <a:ext cx="1978200" cy="294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962880" y="5851800"/>
            <a:ext cx="197820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Sur les moteurs Digilent , il faut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inverser les broches VCC et GND 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du capteur de position !!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  <a:endParaRPr lang="fr-FR" sz="2400" b="1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AC860EA-9E20-49C0-A046-D53E2EC91FB9}"/>
              </a:ext>
            </a:extLst>
          </p:cNvPr>
          <p:cNvCxnSpPr>
            <a:cxnSpLocks/>
          </p:cNvCxnSpPr>
          <p:nvPr/>
        </p:nvCxnSpPr>
        <p:spPr>
          <a:xfrm>
            <a:off x="7840442" y="1122486"/>
            <a:ext cx="0" cy="173908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6D88A5B-C454-460F-96F9-5E5E67A168B1}"/>
              </a:ext>
            </a:extLst>
          </p:cNvPr>
          <p:cNvCxnSpPr>
            <a:cxnSpLocks/>
          </p:cNvCxnSpPr>
          <p:nvPr/>
        </p:nvCxnSpPr>
        <p:spPr>
          <a:xfrm>
            <a:off x="6915662" y="831171"/>
            <a:ext cx="0" cy="1845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BA4A7A4-4742-47EC-AE6A-6B02839E25C3}"/>
              </a:ext>
            </a:extLst>
          </p:cNvPr>
          <p:cNvCxnSpPr>
            <a:cxnSpLocks/>
          </p:cNvCxnSpPr>
          <p:nvPr/>
        </p:nvCxnSpPr>
        <p:spPr>
          <a:xfrm>
            <a:off x="1904105" y="1015837"/>
            <a:ext cx="0" cy="4060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5E41BEA-A5E0-40A9-9F63-DBA5A8F5D7B3}"/>
              </a:ext>
            </a:extLst>
          </p:cNvPr>
          <p:cNvCxnSpPr>
            <a:cxnSpLocks/>
          </p:cNvCxnSpPr>
          <p:nvPr/>
        </p:nvCxnSpPr>
        <p:spPr>
          <a:xfrm>
            <a:off x="7150361" y="1108683"/>
            <a:ext cx="0" cy="1937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30447" y="6139715"/>
            <a:ext cx="272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D0ABF-2DD7-455E-B31D-E62CAC4F642A}"/>
              </a:ext>
            </a:extLst>
          </p:cNvPr>
          <p:cNvSpPr/>
          <p:nvPr/>
        </p:nvSpPr>
        <p:spPr>
          <a:xfrm>
            <a:off x="4644501" y="718284"/>
            <a:ext cx="1269508" cy="472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08464-ADB8-42E6-A225-7EAF732353AD}"/>
              </a:ext>
            </a:extLst>
          </p:cNvPr>
          <p:cNvSpPr/>
          <p:nvPr/>
        </p:nvSpPr>
        <p:spPr>
          <a:xfrm>
            <a:off x="8595064" y="150562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55F9F-C752-453C-A1C1-C2A8CDFA3CE6}"/>
              </a:ext>
            </a:extLst>
          </p:cNvPr>
          <p:cNvSpPr/>
          <p:nvPr/>
        </p:nvSpPr>
        <p:spPr>
          <a:xfrm>
            <a:off x="8595064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94AC02-85C2-48EF-9F6E-AE0657D94276}"/>
              </a:ext>
            </a:extLst>
          </p:cNvPr>
          <p:cNvSpPr/>
          <p:nvPr/>
        </p:nvSpPr>
        <p:spPr>
          <a:xfrm>
            <a:off x="8595064" y="2676903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35F70-4F8A-43F6-91A9-D4C6E8AA4DA5}"/>
              </a:ext>
            </a:extLst>
          </p:cNvPr>
          <p:cNvSpPr/>
          <p:nvPr/>
        </p:nvSpPr>
        <p:spPr>
          <a:xfrm>
            <a:off x="6758865" y="2676903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52435-7CC6-423A-B2C1-A30C22BD47D9}"/>
              </a:ext>
            </a:extLst>
          </p:cNvPr>
          <p:cNvSpPr/>
          <p:nvPr/>
        </p:nvSpPr>
        <p:spPr>
          <a:xfrm>
            <a:off x="6758865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0A99A-1230-46FB-8C96-6F14DD29371F}"/>
              </a:ext>
            </a:extLst>
          </p:cNvPr>
          <p:cNvSpPr/>
          <p:nvPr/>
        </p:nvSpPr>
        <p:spPr>
          <a:xfrm>
            <a:off x="6758865" y="1503856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78F68-B142-4DEE-8751-663B01360DA2}"/>
              </a:ext>
            </a:extLst>
          </p:cNvPr>
          <p:cNvSpPr/>
          <p:nvPr/>
        </p:nvSpPr>
        <p:spPr>
          <a:xfrm>
            <a:off x="6758865" y="495903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Comm</a:t>
            </a:r>
            <a:r>
              <a:rPr lang="fr-FR" sz="1400" dirty="0">
                <a:solidFill>
                  <a:schemeClr val="tx1"/>
                </a:solidFill>
              </a:rPr>
              <a:t> BT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3B9B07C-86F6-492A-956D-934AE9CD3929}"/>
              </a:ext>
            </a:extLst>
          </p:cNvPr>
          <p:cNvCxnSpPr/>
          <p:nvPr/>
        </p:nvCxnSpPr>
        <p:spPr>
          <a:xfrm>
            <a:off x="2503503" y="1688522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3569A11-F15A-4B36-9B7D-264D404ED4C4}"/>
              </a:ext>
            </a:extLst>
          </p:cNvPr>
          <p:cNvCxnSpPr>
            <a:cxnSpLocks/>
          </p:cNvCxnSpPr>
          <p:nvPr/>
        </p:nvCxnSpPr>
        <p:spPr>
          <a:xfrm>
            <a:off x="2139634" y="1108684"/>
            <a:ext cx="0" cy="4060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1141-70DC-4155-A621-89434EF0DC45}"/>
              </a:ext>
            </a:extLst>
          </p:cNvPr>
          <p:cNvSpPr/>
          <p:nvPr/>
        </p:nvSpPr>
        <p:spPr>
          <a:xfrm>
            <a:off x="1136342" y="3625335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221BE-8C6B-40FE-AA44-DEFC3D2B13D2}"/>
              </a:ext>
            </a:extLst>
          </p:cNvPr>
          <p:cNvSpPr/>
          <p:nvPr/>
        </p:nvSpPr>
        <p:spPr>
          <a:xfrm>
            <a:off x="1136342" y="421274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EFC51-FB61-4D5F-91A4-E924A1E3A520}"/>
              </a:ext>
            </a:extLst>
          </p:cNvPr>
          <p:cNvSpPr/>
          <p:nvPr/>
        </p:nvSpPr>
        <p:spPr>
          <a:xfrm>
            <a:off x="1136342" y="4800147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FE463-06CD-4C92-9B34-6798CE159951}"/>
              </a:ext>
            </a:extLst>
          </p:cNvPr>
          <p:cNvSpPr/>
          <p:nvPr/>
        </p:nvSpPr>
        <p:spPr>
          <a:xfrm>
            <a:off x="1136342" y="1503856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5C8E2-2320-4D5E-A980-B30EF9D2CFEA}"/>
              </a:ext>
            </a:extLst>
          </p:cNvPr>
          <p:cNvSpPr/>
          <p:nvPr/>
        </p:nvSpPr>
        <p:spPr>
          <a:xfrm>
            <a:off x="1136342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319AC-2965-40F5-BC6F-B849319F475B}"/>
              </a:ext>
            </a:extLst>
          </p:cNvPr>
          <p:cNvSpPr/>
          <p:nvPr/>
        </p:nvSpPr>
        <p:spPr>
          <a:xfrm>
            <a:off x="1136342" y="2678668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5C3F6F-2650-4223-8188-0380AFCEB9BE}"/>
              </a:ext>
            </a:extLst>
          </p:cNvPr>
          <p:cNvSpPr txBox="1"/>
          <p:nvPr/>
        </p:nvSpPr>
        <p:spPr>
          <a:xfrm>
            <a:off x="1950319" y="71828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FFCA97E-0B14-4CDB-B899-33A721D62A31}"/>
              </a:ext>
            </a:extLst>
          </p:cNvPr>
          <p:cNvSpPr txBox="1"/>
          <p:nvPr/>
        </p:nvSpPr>
        <p:spPr>
          <a:xfrm>
            <a:off x="1661677" y="52778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AF316F-5E1B-42A5-8D10-2831549DE7FA}"/>
              </a:ext>
            </a:extLst>
          </p:cNvPr>
          <p:cNvSpPr txBox="1"/>
          <p:nvPr/>
        </p:nvSpPr>
        <p:spPr>
          <a:xfrm>
            <a:off x="4632252" y="71828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5D6918E-0757-4042-9E78-4140520751C4}"/>
              </a:ext>
            </a:extLst>
          </p:cNvPr>
          <p:cNvSpPr txBox="1"/>
          <p:nvPr/>
        </p:nvSpPr>
        <p:spPr>
          <a:xfrm>
            <a:off x="4632252" y="1026062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B10AEFE-6B1E-4A9F-91A7-A2A4B5BA9A7D}"/>
              </a:ext>
            </a:extLst>
          </p:cNvPr>
          <p:cNvSpPr txBox="1"/>
          <p:nvPr/>
        </p:nvSpPr>
        <p:spPr>
          <a:xfrm>
            <a:off x="6939950" y="775664"/>
            <a:ext cx="3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5286676-5949-42EC-BB67-9EC6F88D9D25}"/>
              </a:ext>
            </a:extLst>
          </p:cNvPr>
          <p:cNvSpPr txBox="1"/>
          <p:nvPr/>
        </p:nvSpPr>
        <p:spPr>
          <a:xfrm>
            <a:off x="6650205" y="537981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8E587C7-D326-4FB5-A059-600DC0DC24FA}"/>
              </a:ext>
            </a:extLst>
          </p:cNvPr>
          <p:cNvCxnSpPr/>
          <p:nvPr/>
        </p:nvCxnSpPr>
        <p:spPr>
          <a:xfrm>
            <a:off x="2503503" y="2275928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9EB4DB2-DF2B-42F5-90F6-E6A6CD8ECA42}"/>
              </a:ext>
            </a:extLst>
          </p:cNvPr>
          <p:cNvCxnSpPr/>
          <p:nvPr/>
        </p:nvCxnSpPr>
        <p:spPr>
          <a:xfrm>
            <a:off x="2503503" y="2861569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30B1D73-013B-47BC-A496-56B42921AD01}"/>
              </a:ext>
            </a:extLst>
          </p:cNvPr>
          <p:cNvCxnSpPr/>
          <p:nvPr/>
        </p:nvCxnSpPr>
        <p:spPr>
          <a:xfrm>
            <a:off x="2503503" y="3762114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31ACED2-722E-49E6-BD4C-86127589BF60}"/>
              </a:ext>
            </a:extLst>
          </p:cNvPr>
          <p:cNvCxnSpPr/>
          <p:nvPr/>
        </p:nvCxnSpPr>
        <p:spPr>
          <a:xfrm>
            <a:off x="2503503" y="3896042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1DFC6AA-FD88-4DD3-BA64-A012ACDAC4A7}"/>
              </a:ext>
            </a:extLst>
          </p:cNvPr>
          <p:cNvCxnSpPr/>
          <p:nvPr/>
        </p:nvCxnSpPr>
        <p:spPr>
          <a:xfrm>
            <a:off x="2503503" y="4320914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F43D82A-EC3F-4C2E-89C9-4643675138B7}"/>
              </a:ext>
            </a:extLst>
          </p:cNvPr>
          <p:cNvCxnSpPr/>
          <p:nvPr/>
        </p:nvCxnSpPr>
        <p:spPr>
          <a:xfrm>
            <a:off x="2503503" y="4454842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4E71F21-290B-4178-9779-FC6727D7D1FF}"/>
              </a:ext>
            </a:extLst>
          </p:cNvPr>
          <p:cNvCxnSpPr/>
          <p:nvPr/>
        </p:nvCxnSpPr>
        <p:spPr>
          <a:xfrm>
            <a:off x="2503503" y="4916660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D0E2374-5BA7-4AAA-A13F-98E038C34DDE}"/>
              </a:ext>
            </a:extLst>
          </p:cNvPr>
          <p:cNvCxnSpPr/>
          <p:nvPr/>
        </p:nvCxnSpPr>
        <p:spPr>
          <a:xfrm>
            <a:off x="2503503" y="5050588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38D73C5-D15B-4821-B4DB-4488B1BF8B72}"/>
              </a:ext>
            </a:extLst>
          </p:cNvPr>
          <p:cNvCxnSpPr>
            <a:cxnSpLocks/>
          </p:cNvCxnSpPr>
          <p:nvPr/>
        </p:nvCxnSpPr>
        <p:spPr>
          <a:xfrm>
            <a:off x="5977631" y="1586950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BF6C83A-B84C-48CB-BDAE-FEB8B85BE4F6}"/>
              </a:ext>
            </a:extLst>
          </p:cNvPr>
          <p:cNvCxnSpPr>
            <a:cxnSpLocks/>
          </p:cNvCxnSpPr>
          <p:nvPr/>
        </p:nvCxnSpPr>
        <p:spPr>
          <a:xfrm>
            <a:off x="5977631" y="1688522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F70A3FE-49BD-42EB-81DC-BC26C7EF84ED}"/>
              </a:ext>
            </a:extLst>
          </p:cNvPr>
          <p:cNvCxnSpPr>
            <a:cxnSpLocks/>
          </p:cNvCxnSpPr>
          <p:nvPr/>
        </p:nvCxnSpPr>
        <p:spPr>
          <a:xfrm>
            <a:off x="5975457" y="1792948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38237E6-144D-4C78-A89C-254082FCDF1A}"/>
              </a:ext>
            </a:extLst>
          </p:cNvPr>
          <p:cNvCxnSpPr>
            <a:cxnSpLocks/>
          </p:cNvCxnSpPr>
          <p:nvPr/>
        </p:nvCxnSpPr>
        <p:spPr>
          <a:xfrm>
            <a:off x="6013266" y="2173459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430062F-086D-4337-94E6-FBB988B58B0A}"/>
              </a:ext>
            </a:extLst>
          </p:cNvPr>
          <p:cNvCxnSpPr>
            <a:cxnSpLocks/>
          </p:cNvCxnSpPr>
          <p:nvPr/>
        </p:nvCxnSpPr>
        <p:spPr>
          <a:xfrm>
            <a:off x="6013266" y="2275031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71FDE3C7-F8E5-419F-BA6B-AD1FF08EE947}"/>
              </a:ext>
            </a:extLst>
          </p:cNvPr>
          <p:cNvCxnSpPr>
            <a:cxnSpLocks/>
          </p:cNvCxnSpPr>
          <p:nvPr/>
        </p:nvCxnSpPr>
        <p:spPr>
          <a:xfrm>
            <a:off x="6011092" y="2379457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F848C38-B844-4604-9B00-79DF831D370C}"/>
              </a:ext>
            </a:extLst>
          </p:cNvPr>
          <p:cNvCxnSpPr>
            <a:cxnSpLocks/>
          </p:cNvCxnSpPr>
          <p:nvPr/>
        </p:nvCxnSpPr>
        <p:spPr>
          <a:xfrm>
            <a:off x="5993483" y="2741495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962438B-79A9-45A3-83F5-6142283A06D8}"/>
              </a:ext>
            </a:extLst>
          </p:cNvPr>
          <p:cNvCxnSpPr>
            <a:cxnSpLocks/>
          </p:cNvCxnSpPr>
          <p:nvPr/>
        </p:nvCxnSpPr>
        <p:spPr>
          <a:xfrm>
            <a:off x="5993483" y="2843067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6A1C059C-F95B-45F7-83F1-87294F8B3960}"/>
              </a:ext>
            </a:extLst>
          </p:cNvPr>
          <p:cNvCxnSpPr>
            <a:cxnSpLocks/>
          </p:cNvCxnSpPr>
          <p:nvPr/>
        </p:nvCxnSpPr>
        <p:spPr>
          <a:xfrm>
            <a:off x="5991309" y="2947493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16E45E8-A46F-43BE-9AC4-32CE164862E5}"/>
              </a:ext>
            </a:extLst>
          </p:cNvPr>
          <p:cNvCxnSpPr>
            <a:cxnSpLocks/>
          </p:cNvCxnSpPr>
          <p:nvPr/>
        </p:nvCxnSpPr>
        <p:spPr>
          <a:xfrm>
            <a:off x="8133067" y="2173459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EA5DD2F-56BD-4EB8-BB1A-A7C4F7CD0A3A}"/>
              </a:ext>
            </a:extLst>
          </p:cNvPr>
          <p:cNvCxnSpPr>
            <a:cxnSpLocks/>
          </p:cNvCxnSpPr>
          <p:nvPr/>
        </p:nvCxnSpPr>
        <p:spPr>
          <a:xfrm>
            <a:off x="8149455" y="2359280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D738294-C7B7-45ED-9F8C-C01D7E4E7D8D}"/>
              </a:ext>
            </a:extLst>
          </p:cNvPr>
          <p:cNvCxnSpPr>
            <a:cxnSpLocks/>
          </p:cNvCxnSpPr>
          <p:nvPr/>
        </p:nvCxnSpPr>
        <p:spPr>
          <a:xfrm>
            <a:off x="8116679" y="2761672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C6F56D8-4496-42B1-8735-188B4380BF0F}"/>
              </a:ext>
            </a:extLst>
          </p:cNvPr>
          <p:cNvCxnSpPr>
            <a:cxnSpLocks/>
          </p:cNvCxnSpPr>
          <p:nvPr/>
        </p:nvCxnSpPr>
        <p:spPr>
          <a:xfrm>
            <a:off x="8133067" y="2947493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40AA6BC-363F-4090-A392-42736F2A6EEA}"/>
              </a:ext>
            </a:extLst>
          </p:cNvPr>
          <p:cNvCxnSpPr>
            <a:cxnSpLocks/>
          </p:cNvCxnSpPr>
          <p:nvPr/>
        </p:nvCxnSpPr>
        <p:spPr>
          <a:xfrm>
            <a:off x="8133067" y="1607127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24928271-0038-40F0-814D-AB94F3E462C5}"/>
              </a:ext>
            </a:extLst>
          </p:cNvPr>
          <p:cNvCxnSpPr>
            <a:cxnSpLocks/>
          </p:cNvCxnSpPr>
          <p:nvPr/>
        </p:nvCxnSpPr>
        <p:spPr>
          <a:xfrm>
            <a:off x="8149455" y="1792948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929AABDD-761F-4111-825E-AC9249FDDC77}"/>
              </a:ext>
            </a:extLst>
          </p:cNvPr>
          <p:cNvSpPr txBox="1"/>
          <p:nvPr/>
        </p:nvSpPr>
        <p:spPr>
          <a:xfrm>
            <a:off x="7598780" y="771011"/>
            <a:ext cx="48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/>
                </a:solidFill>
              </a:rPr>
              <a:t>BAT</a:t>
            </a:r>
            <a:endParaRPr lang="fr-FR" b="1" dirty="0">
              <a:solidFill>
                <a:schemeClr val="accent3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66DB7CE-CA38-4D38-B2B6-C28AC412E9EB}"/>
              </a:ext>
            </a:extLst>
          </p:cNvPr>
          <p:cNvSpPr txBox="1"/>
          <p:nvPr/>
        </p:nvSpPr>
        <p:spPr>
          <a:xfrm>
            <a:off x="5538451" y="130539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869F57-18B0-4C16-8786-0A8E75D1D84A}"/>
              </a:ext>
            </a:extLst>
          </p:cNvPr>
          <p:cNvSpPr txBox="1"/>
          <p:nvPr/>
        </p:nvSpPr>
        <p:spPr>
          <a:xfrm>
            <a:off x="5244326" y="1465352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E71CE87-CF88-4747-9CF5-FD28858063DD}"/>
              </a:ext>
            </a:extLst>
          </p:cNvPr>
          <p:cNvSpPr txBox="1"/>
          <p:nvPr/>
        </p:nvSpPr>
        <p:spPr>
          <a:xfrm>
            <a:off x="5246582" y="163487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51125E9-3ABD-48BA-98AF-7334C480E949}"/>
              </a:ext>
            </a:extLst>
          </p:cNvPr>
          <p:cNvSpPr txBox="1"/>
          <p:nvPr/>
        </p:nvSpPr>
        <p:spPr>
          <a:xfrm>
            <a:off x="5518806" y="198075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6BCDF46-12AD-4D28-8E56-64D1446FBEE6}"/>
              </a:ext>
            </a:extLst>
          </p:cNvPr>
          <p:cNvSpPr txBox="1"/>
          <p:nvPr/>
        </p:nvSpPr>
        <p:spPr>
          <a:xfrm>
            <a:off x="5224681" y="2140712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2B7E63F-DC98-4A0C-8EFC-31B4B703828B}"/>
              </a:ext>
            </a:extLst>
          </p:cNvPr>
          <p:cNvSpPr txBox="1"/>
          <p:nvPr/>
        </p:nvSpPr>
        <p:spPr>
          <a:xfrm>
            <a:off x="5226937" y="231023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91C20A5-0883-4FB6-AD7C-C30F5DC964AD}"/>
              </a:ext>
            </a:extLst>
          </p:cNvPr>
          <p:cNvSpPr txBox="1"/>
          <p:nvPr/>
        </p:nvSpPr>
        <p:spPr>
          <a:xfrm>
            <a:off x="5538451" y="2611631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DE4077D-3E77-4031-829B-CD2076BE1DCB}"/>
              </a:ext>
            </a:extLst>
          </p:cNvPr>
          <p:cNvSpPr txBox="1"/>
          <p:nvPr/>
        </p:nvSpPr>
        <p:spPr>
          <a:xfrm>
            <a:off x="5244326" y="277159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D4B11-4D30-4808-AE8F-187C9383330A}"/>
              </a:ext>
            </a:extLst>
          </p:cNvPr>
          <p:cNvSpPr txBox="1"/>
          <p:nvPr/>
        </p:nvSpPr>
        <p:spPr>
          <a:xfrm>
            <a:off x="5246582" y="2941114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0FDCA6C-D0AD-4D15-9049-1E7113F3FD85}"/>
              </a:ext>
            </a:extLst>
          </p:cNvPr>
          <p:cNvSpPr txBox="1"/>
          <p:nvPr/>
        </p:nvSpPr>
        <p:spPr>
          <a:xfrm>
            <a:off x="4936512" y="513881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Nucleo</a:t>
            </a:r>
            <a:endParaRPr lang="fr-FR" b="1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89CC78B-5592-472B-9698-934EE4871DCD}"/>
              </a:ext>
            </a:extLst>
          </p:cNvPr>
          <p:cNvSpPr txBox="1"/>
          <p:nvPr/>
        </p:nvSpPr>
        <p:spPr>
          <a:xfrm>
            <a:off x="4671054" y="3588265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71E7D94-5E68-4342-B200-E4D20278C865}"/>
              </a:ext>
            </a:extLst>
          </p:cNvPr>
          <p:cNvSpPr txBox="1"/>
          <p:nvPr/>
        </p:nvSpPr>
        <p:spPr>
          <a:xfrm>
            <a:off x="4671054" y="3802004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1BBA982-6D92-4CED-9C78-C60F6D5F1F7A}"/>
              </a:ext>
            </a:extLst>
          </p:cNvPr>
          <p:cNvSpPr txBox="1"/>
          <p:nvPr/>
        </p:nvSpPr>
        <p:spPr>
          <a:xfrm>
            <a:off x="4683303" y="4107175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A1C0016-6A1C-40F5-BB43-AB7C5F7E91B6}"/>
              </a:ext>
            </a:extLst>
          </p:cNvPr>
          <p:cNvSpPr txBox="1"/>
          <p:nvPr/>
        </p:nvSpPr>
        <p:spPr>
          <a:xfrm>
            <a:off x="4683303" y="4320914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AAF972A-466E-4271-92E6-9D4FF110AF21}"/>
              </a:ext>
            </a:extLst>
          </p:cNvPr>
          <p:cNvSpPr txBox="1"/>
          <p:nvPr/>
        </p:nvSpPr>
        <p:spPr>
          <a:xfrm>
            <a:off x="4693766" y="468296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8AA861F-1DA5-4A9B-9998-0468B85EDE7E}"/>
              </a:ext>
            </a:extLst>
          </p:cNvPr>
          <p:cNvSpPr txBox="1"/>
          <p:nvPr/>
        </p:nvSpPr>
        <p:spPr>
          <a:xfrm>
            <a:off x="4693766" y="4896699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D6593F4-1C8D-48C8-8278-C1B140EA044A}"/>
              </a:ext>
            </a:extLst>
          </p:cNvPr>
          <p:cNvSpPr txBox="1"/>
          <p:nvPr/>
        </p:nvSpPr>
        <p:spPr>
          <a:xfrm>
            <a:off x="4652870" y="1538369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F5161E-2A97-4230-A0D4-5F7F10F6E697}"/>
              </a:ext>
            </a:extLst>
          </p:cNvPr>
          <p:cNvSpPr txBox="1"/>
          <p:nvPr/>
        </p:nvSpPr>
        <p:spPr>
          <a:xfrm>
            <a:off x="4654799" y="2079936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587D87F-2789-407F-9014-6EFCD655C9C0}"/>
              </a:ext>
            </a:extLst>
          </p:cNvPr>
          <p:cNvSpPr txBox="1"/>
          <p:nvPr/>
        </p:nvSpPr>
        <p:spPr>
          <a:xfrm>
            <a:off x="4649227" y="2703153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20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159</Words>
  <Application>Microsoft Office PowerPoint</Application>
  <PresentationFormat>Grand écran</PresentationFormat>
  <Paragraphs>58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Microsoft JhengHei</vt:lpstr>
      <vt:lpstr>Arial</vt:lpstr>
      <vt:lpstr>Calibri</vt:lpstr>
      <vt:lpstr>Calibri Light</vt:lpstr>
      <vt:lpstr>DejaVu Sans</vt:lpstr>
      <vt:lpstr>StarSymbol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Villemejane Julien</cp:lastModifiedBy>
  <cp:revision>17</cp:revision>
  <dcterms:created xsi:type="dcterms:W3CDTF">2021-06-08T13:49:35Z</dcterms:created>
  <dcterms:modified xsi:type="dcterms:W3CDTF">2023-04-18T08:41:23Z</dcterms:modified>
</cp:coreProperties>
</file>