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7EBC842-7E79-4F1C-B3A3-0704B1D9466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21D5F53-B2B6-47B9-ADAF-AE5401302A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5"/>
          <p:cNvPicPr/>
          <p:nvPr/>
        </p:nvPicPr>
        <p:blipFill>
          <a:blip r:embed="rId3"/>
          <a:stretch/>
        </p:blipFill>
        <p:spPr>
          <a:xfrm>
            <a:off x="6183360" y="1697760"/>
            <a:ext cx="5773680" cy="501948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54960" y="2068920"/>
            <a:ext cx="4340160" cy="179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Pont en H – L293D (pour 3 moteurs)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Communication RF 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>
                <a:solidFill>
                  <a:srgbClr val="ED7D31"/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>
                <a:solidFill>
                  <a:srgbClr val="ED7D31"/>
                </a:solidFill>
                <a:latin typeface="Calibri"/>
                <a:ea typeface="DejaVu Sans"/>
              </a:rPr>
              <a:t>RN41/42 – Evaluation Board XV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LIDAR RpLidar A2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388440" y="754560"/>
            <a:ext cx="6232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Pilotage Robot Holonome avec KAPPA / RN42 / Lidar / 3 capteurs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271800" y="1716840"/>
            <a:ext cx="1600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Fonctionnalités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280440" y="481212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Basée sur une carte Nucléo L476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293400" y="590004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93400" y="6202800"/>
            <a:ext cx="19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pas utiliser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 connecteur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J23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! (erreur de conception)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2880" y="5549040"/>
            <a:ext cx="1978200" cy="294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962880" y="5851800"/>
            <a:ext cx="197820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Sur les moteurs Digilent , il faut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inverser les broches VCC et GND 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du capteur de position !!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61" name="Line 2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2" name="Line 3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306360" y="754560"/>
            <a:ext cx="7005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Pilotage Robot Holonome avec KAPPA / RN42 / nRF24 / Lidar / 3 capteurs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67" name="Image 2"/>
          <p:cNvPicPr/>
          <p:nvPr/>
        </p:nvPicPr>
        <p:blipFill>
          <a:blip r:embed="rId2"/>
          <a:stretch/>
        </p:blipFill>
        <p:spPr>
          <a:xfrm>
            <a:off x="3596760" y="1641240"/>
            <a:ext cx="5773680" cy="5019480"/>
          </a:xfrm>
          <a:prstGeom prst="rect">
            <a:avLst/>
          </a:prstGeom>
          <a:ln w="0">
            <a:noFill/>
          </a:ln>
        </p:spPr>
      </p:pic>
      <p:sp>
        <p:nvSpPr>
          <p:cNvPr id="68" name="CustomShape 8"/>
          <p:cNvSpPr/>
          <p:nvPr/>
        </p:nvSpPr>
        <p:spPr>
          <a:xfrm>
            <a:off x="8791920" y="4349160"/>
            <a:ext cx="741600" cy="158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0" strike="noStrike" spc="-1">
                <a:solidFill>
                  <a:srgbClr val="FFFFFF"/>
                </a:solidFill>
                <a:latin typeface="Calibri"/>
                <a:ea typeface="DejaVu Sans"/>
              </a:rPr>
              <a:t>BATTERIE IN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8791920" y="4575960"/>
            <a:ext cx="741600" cy="158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293400" y="163296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1" name="CustomShape 11"/>
          <p:cNvSpPr/>
          <p:nvPr/>
        </p:nvSpPr>
        <p:spPr>
          <a:xfrm>
            <a:off x="293400" y="1935720"/>
            <a:ext cx="19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pas utiliser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 connecteur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J23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! (erreur de conception)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2" name="CustomShape 12"/>
          <p:cNvSpPr/>
          <p:nvPr/>
        </p:nvSpPr>
        <p:spPr>
          <a:xfrm rot="5400000">
            <a:off x="8929440" y="3695400"/>
            <a:ext cx="218160" cy="60228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808080"/>
                </a:solidFill>
                <a:latin typeface="Calibri"/>
                <a:ea typeface="DejaVu Sans"/>
              </a:rPr>
              <a:t>Alim Ext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8349840" y="3845520"/>
            <a:ext cx="307800" cy="129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EXT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74" name="CustomShape 14"/>
          <p:cNvSpPr/>
          <p:nvPr/>
        </p:nvSpPr>
        <p:spPr>
          <a:xfrm>
            <a:off x="293400" y="245412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5" name="CustomShape 15"/>
          <p:cNvSpPr/>
          <p:nvPr/>
        </p:nvSpPr>
        <p:spPr>
          <a:xfrm>
            <a:off x="293400" y="2766240"/>
            <a:ext cx="197820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cavalier ALIM EXT 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doit être positionné si l’alimentation de la carte Nucléo se fait par la batterie. </a:t>
            </a:r>
            <a:r>
              <a:rPr lang="fr-FR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Il n’est alors pas possible de reprogrammer la carte Nucléo.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6" name="CustomShape 16"/>
          <p:cNvSpPr/>
          <p:nvPr/>
        </p:nvSpPr>
        <p:spPr>
          <a:xfrm rot="5400000">
            <a:off x="7109640" y="3764880"/>
            <a:ext cx="269280" cy="65196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1" strike="noStrike" spc="-1">
                <a:solidFill>
                  <a:srgbClr val="808080"/>
                </a:solidFill>
                <a:latin typeface="Calibri"/>
                <a:ea typeface="DejaVu Sans"/>
              </a:rPr>
              <a:t>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7" name="CustomShape 17"/>
          <p:cNvSpPr/>
          <p:nvPr/>
        </p:nvSpPr>
        <p:spPr>
          <a:xfrm rot="16200000">
            <a:off x="7556760" y="4327920"/>
            <a:ext cx="308880" cy="129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NUC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78" name="CustomShape 18"/>
          <p:cNvSpPr/>
          <p:nvPr/>
        </p:nvSpPr>
        <p:spPr>
          <a:xfrm rot="16200000">
            <a:off x="7845480" y="4548240"/>
            <a:ext cx="308880" cy="137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EXT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79" name="CustomShape 19"/>
          <p:cNvSpPr/>
          <p:nvPr/>
        </p:nvSpPr>
        <p:spPr>
          <a:xfrm>
            <a:off x="5323680" y="489348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CAPT_1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0" name="CustomShape 20"/>
          <p:cNvSpPr/>
          <p:nvPr/>
        </p:nvSpPr>
        <p:spPr>
          <a:xfrm>
            <a:off x="5323680" y="521712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CAPT_2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1" name="CustomShape 21"/>
          <p:cNvSpPr/>
          <p:nvPr/>
        </p:nvSpPr>
        <p:spPr>
          <a:xfrm>
            <a:off x="5323680" y="554040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CAPT_3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2" name="CustomShape 22"/>
          <p:cNvSpPr/>
          <p:nvPr/>
        </p:nvSpPr>
        <p:spPr>
          <a:xfrm>
            <a:off x="4672440" y="5945400"/>
            <a:ext cx="531360" cy="185040"/>
          </a:xfrm>
          <a:prstGeom prst="roundRect">
            <a:avLst>
              <a:gd name="adj" fmla="val 16667"/>
            </a:avLst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NC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3513240" y="570600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" name="CustomShape 24"/>
          <p:cNvSpPr/>
          <p:nvPr/>
        </p:nvSpPr>
        <p:spPr>
          <a:xfrm>
            <a:off x="3513240" y="591768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5" name="CustomShape 25"/>
          <p:cNvSpPr/>
          <p:nvPr/>
        </p:nvSpPr>
        <p:spPr>
          <a:xfrm>
            <a:off x="2685960" y="5706000"/>
            <a:ext cx="747000" cy="3967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Moteur 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" name="CustomShape 26"/>
          <p:cNvSpPr/>
          <p:nvPr/>
        </p:nvSpPr>
        <p:spPr>
          <a:xfrm>
            <a:off x="9152280" y="5891760"/>
            <a:ext cx="747000" cy="3967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Moteur 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" name="CustomShape 27"/>
          <p:cNvSpPr/>
          <p:nvPr/>
        </p:nvSpPr>
        <p:spPr>
          <a:xfrm rot="16200000">
            <a:off x="8462880" y="601092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8" name="CustomShape 28"/>
          <p:cNvSpPr/>
          <p:nvPr/>
        </p:nvSpPr>
        <p:spPr>
          <a:xfrm rot="16200000">
            <a:off x="8694000" y="601092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9" name="CustomShape 29"/>
          <p:cNvSpPr/>
          <p:nvPr/>
        </p:nvSpPr>
        <p:spPr>
          <a:xfrm>
            <a:off x="4986360" y="200160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" name="CustomShape 30"/>
          <p:cNvSpPr/>
          <p:nvPr/>
        </p:nvSpPr>
        <p:spPr>
          <a:xfrm>
            <a:off x="4986360" y="221328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" name="CustomShape 31"/>
          <p:cNvSpPr/>
          <p:nvPr/>
        </p:nvSpPr>
        <p:spPr>
          <a:xfrm>
            <a:off x="4159080" y="2001600"/>
            <a:ext cx="747000" cy="3967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Moteur 3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2" name="CustomShape 32"/>
          <p:cNvSpPr/>
          <p:nvPr/>
        </p:nvSpPr>
        <p:spPr>
          <a:xfrm rot="5400000">
            <a:off x="5512320" y="2652840"/>
            <a:ext cx="609480" cy="66636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808080"/>
                </a:solidFill>
                <a:latin typeface="Calibri"/>
                <a:ea typeface="DejaVu Sans"/>
              </a:rPr>
              <a:t>RN42 Module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93" name="CustomShape 33"/>
          <p:cNvSpPr/>
          <p:nvPr/>
        </p:nvSpPr>
        <p:spPr>
          <a:xfrm rot="16200000">
            <a:off x="630288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M3_B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4" name="CustomShape 34"/>
          <p:cNvSpPr/>
          <p:nvPr/>
        </p:nvSpPr>
        <p:spPr>
          <a:xfrm rot="16200000">
            <a:off x="620856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M3_A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5" name="CustomShape 35"/>
          <p:cNvSpPr/>
          <p:nvPr/>
        </p:nvSpPr>
        <p:spPr>
          <a:xfrm rot="16200000">
            <a:off x="611064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6" name="CustomShape 36"/>
          <p:cNvSpPr/>
          <p:nvPr/>
        </p:nvSpPr>
        <p:spPr>
          <a:xfrm rot="16200000">
            <a:off x="601308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7" name="CustomShape 37"/>
          <p:cNvSpPr/>
          <p:nvPr/>
        </p:nvSpPr>
        <p:spPr>
          <a:xfrm rot="16200000">
            <a:off x="591444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M3 -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8" name="CustomShape 38"/>
          <p:cNvSpPr/>
          <p:nvPr/>
        </p:nvSpPr>
        <p:spPr>
          <a:xfrm rot="16200000">
            <a:off x="581580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+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9" name="CustomShape 39"/>
          <p:cNvSpPr/>
          <p:nvPr/>
        </p:nvSpPr>
        <p:spPr>
          <a:xfrm>
            <a:off x="4719960" y="3429000"/>
            <a:ext cx="338760" cy="12355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808080"/>
                </a:solidFill>
                <a:latin typeface="Calibri"/>
                <a:ea typeface="DejaVu Sans"/>
              </a:rPr>
              <a:t>Module KAPPA M868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100" name="CustomShape 40"/>
          <p:cNvSpPr/>
          <p:nvPr/>
        </p:nvSpPr>
        <p:spPr>
          <a:xfrm>
            <a:off x="6233760" y="2698920"/>
            <a:ext cx="302760" cy="5738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808080"/>
                </a:solidFill>
                <a:latin typeface="Calibri"/>
                <a:ea typeface="DejaVu Sans"/>
              </a:rPr>
              <a:t>nRF24 Module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1" name="CustomShape 41"/>
          <p:cNvSpPr/>
          <p:nvPr/>
        </p:nvSpPr>
        <p:spPr>
          <a:xfrm rot="5400000">
            <a:off x="6340320" y="5759280"/>
            <a:ext cx="332640" cy="6235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808080"/>
                </a:solidFill>
                <a:latin typeface="Calibri"/>
                <a:ea typeface="DejaVu Sans"/>
              </a:rPr>
              <a:t>LIDAR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102" name="CustomShape 42"/>
          <p:cNvSpPr/>
          <p:nvPr/>
        </p:nvSpPr>
        <p:spPr>
          <a:xfrm rot="16200000">
            <a:off x="487548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M1_B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3" name="CustomShape 43"/>
          <p:cNvSpPr/>
          <p:nvPr/>
        </p:nvSpPr>
        <p:spPr>
          <a:xfrm rot="16200000">
            <a:off x="478080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M1_A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4" name="CustomShape 44"/>
          <p:cNvSpPr/>
          <p:nvPr/>
        </p:nvSpPr>
        <p:spPr>
          <a:xfrm rot="16200000">
            <a:off x="468324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5" name="CustomShape 45"/>
          <p:cNvSpPr/>
          <p:nvPr/>
        </p:nvSpPr>
        <p:spPr>
          <a:xfrm rot="16200000">
            <a:off x="458532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6" name="CustomShape 46"/>
          <p:cNvSpPr/>
          <p:nvPr/>
        </p:nvSpPr>
        <p:spPr>
          <a:xfrm rot="16200000">
            <a:off x="448704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M1 -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7" name="CustomShape 47"/>
          <p:cNvSpPr/>
          <p:nvPr/>
        </p:nvSpPr>
        <p:spPr>
          <a:xfrm rot="16200000">
            <a:off x="438840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+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8" name="CustomShape 48"/>
          <p:cNvSpPr/>
          <p:nvPr/>
        </p:nvSpPr>
        <p:spPr>
          <a:xfrm>
            <a:off x="8416800" y="54068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M2_B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9" name="CustomShape 49"/>
          <p:cNvSpPr/>
          <p:nvPr/>
        </p:nvSpPr>
        <p:spPr>
          <a:xfrm>
            <a:off x="8416800" y="530856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M2_A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0" name="CustomShape 50"/>
          <p:cNvSpPr/>
          <p:nvPr/>
        </p:nvSpPr>
        <p:spPr>
          <a:xfrm>
            <a:off x="8416800" y="521460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1" name="CustomShape 51"/>
          <p:cNvSpPr/>
          <p:nvPr/>
        </p:nvSpPr>
        <p:spPr>
          <a:xfrm>
            <a:off x="8416800" y="51206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2" name="CustomShape 52"/>
          <p:cNvSpPr/>
          <p:nvPr/>
        </p:nvSpPr>
        <p:spPr>
          <a:xfrm>
            <a:off x="8416800" y="502236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3" name="CustomShape 53"/>
          <p:cNvSpPr/>
          <p:nvPr/>
        </p:nvSpPr>
        <p:spPr>
          <a:xfrm>
            <a:off x="8416800" y="49240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285480" y="754560"/>
            <a:ext cx="4007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Robot Holonome / Moteurs et encodeurs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8" name="Image 148"/>
          <p:cNvPicPr/>
          <p:nvPr/>
        </p:nvPicPr>
        <p:blipFill>
          <a:blip r:embed="rId2"/>
          <a:stretch/>
        </p:blipFill>
        <p:spPr>
          <a:xfrm>
            <a:off x="334800" y="1464120"/>
            <a:ext cx="5972040" cy="521964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97108F9-AC64-7906-985C-C5A2251756F8}"/>
              </a:ext>
            </a:extLst>
          </p:cNvPr>
          <p:cNvSpPr txBox="1"/>
          <p:nvPr/>
        </p:nvSpPr>
        <p:spPr>
          <a:xfrm>
            <a:off x="7580671" y="215326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Réduction : 1 / 74,9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B5B0E1-3D96-B15C-D6D9-20124B684286}"/>
              </a:ext>
            </a:extLst>
          </p:cNvPr>
          <p:cNvSpPr txBox="1"/>
          <p:nvPr/>
        </p:nvSpPr>
        <p:spPr>
          <a:xfrm>
            <a:off x="7608955" y="276967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Codeur : 360 CPR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9">
            <a:extLst>
              <a:ext uri="{FF2B5EF4-FFF2-40B4-BE49-F238E27FC236}">
                <a16:creationId xmlns:a16="http://schemas.microsoft.com/office/drawing/2014/main" id="{42399554-8515-8A37-2F65-EB4410FCBD5F}"/>
              </a:ext>
            </a:extLst>
          </p:cNvPr>
          <p:cNvSpPr/>
          <p:nvPr/>
        </p:nvSpPr>
        <p:spPr>
          <a:xfrm>
            <a:off x="10160308" y="1654200"/>
            <a:ext cx="771480" cy="14119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Moteur 1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E32C5D75-4403-A6CC-E7BC-12771D23FFF3}"/>
              </a:ext>
            </a:extLst>
          </p:cNvPr>
          <p:cNvSpPr/>
          <p:nvPr/>
        </p:nvSpPr>
        <p:spPr>
          <a:xfrm>
            <a:off x="6744600" y="162306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Nucléo </a:t>
            </a:r>
            <a:r>
              <a:rPr lang="fr-FR" sz="24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Board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E1A17FCB-D657-B087-EC67-18AB7979B1A8}"/>
              </a:ext>
            </a:extLst>
          </p:cNvPr>
          <p:cNvSpPr/>
          <p:nvPr/>
        </p:nvSpPr>
        <p:spPr>
          <a:xfrm>
            <a:off x="3810960" y="3298010"/>
            <a:ext cx="771480" cy="14119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Moteur 3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428760" y="160344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Nucléo </a:t>
            </a:r>
            <a:r>
              <a:rPr lang="fr-FR" sz="24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Board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3" name="Line 3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285480" y="754560"/>
            <a:ext cx="4007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Robot Holonome / Moteurs et encodeurs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5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810960" y="1654200"/>
            <a:ext cx="771480" cy="14119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Moteur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3160440" y="28342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3160440" y="26460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3160440" y="21859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3160440" y="23706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316044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316044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189240" y="4504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3189240" y="43164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3189240" y="38563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3189240" y="404136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3189240" y="35740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M3 -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3189240" y="33858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1240920" y="1892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1240920" y="16970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1240920" y="35866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1240920" y="33915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1240920" y="28170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1240920" y="2621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1240920" y="45064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1" name="CustomShape 31"/>
          <p:cNvSpPr/>
          <p:nvPr/>
        </p:nvSpPr>
        <p:spPr>
          <a:xfrm>
            <a:off x="1240920" y="43110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154650" y="1587395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 rot="5400000">
            <a:off x="2516520" y="1569660"/>
            <a:ext cx="56232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Pont H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9" name="CustomShape 39"/>
          <p:cNvSpPr/>
          <p:nvPr/>
        </p:nvSpPr>
        <p:spPr>
          <a:xfrm>
            <a:off x="9503640" y="28342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0" name="CustomShape 40"/>
          <p:cNvSpPr/>
          <p:nvPr/>
        </p:nvSpPr>
        <p:spPr>
          <a:xfrm>
            <a:off x="9503640" y="26460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9503640" y="21859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9503640" y="23706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950364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M1 -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950364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7584120" y="1892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584120" y="16970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7" name="CustomShape 47"/>
          <p:cNvSpPr/>
          <p:nvPr/>
        </p:nvSpPr>
        <p:spPr>
          <a:xfrm>
            <a:off x="7584120" y="28170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NOT CON.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8" name="CustomShape 48"/>
          <p:cNvSpPr/>
          <p:nvPr/>
        </p:nvSpPr>
        <p:spPr>
          <a:xfrm>
            <a:off x="7584120" y="2621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900" b="0" strike="noStrike" spc="-1">
              <a:latin typeface="Arial"/>
            </a:endParaRPr>
          </a:p>
        </p:txBody>
      </p:sp>
      <p:pic>
        <p:nvPicPr>
          <p:cNvPr id="172" name="Image 148"/>
          <p:cNvPicPr/>
          <p:nvPr/>
        </p:nvPicPr>
        <p:blipFill>
          <a:blip r:embed="rId2"/>
          <a:stretch/>
        </p:blipFill>
        <p:spPr>
          <a:xfrm>
            <a:off x="7884000" y="3369240"/>
            <a:ext cx="3908520" cy="341604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52"/>
          <p:cNvSpPr/>
          <p:nvPr/>
        </p:nvSpPr>
        <p:spPr>
          <a:xfrm>
            <a:off x="1240920" y="5097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4" name="CustomShape 53"/>
          <p:cNvSpPr/>
          <p:nvPr/>
        </p:nvSpPr>
        <p:spPr>
          <a:xfrm>
            <a:off x="3205080" y="50979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EnablePower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5" name="CustomShape 54"/>
          <p:cNvSpPr/>
          <p:nvPr/>
        </p:nvSpPr>
        <p:spPr>
          <a:xfrm rot="5400000">
            <a:off x="2298556" y="4765877"/>
            <a:ext cx="685407" cy="771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Ponts H</a:t>
            </a:r>
            <a:br>
              <a:rPr sz="1600" dirty="0"/>
            </a:br>
            <a:r>
              <a:rPr lang="fr-FR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(tous les moteurs)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3" name="CustomShape 35">
            <a:extLst>
              <a:ext uri="{FF2B5EF4-FFF2-40B4-BE49-F238E27FC236}">
                <a16:creationId xmlns:a16="http://schemas.microsoft.com/office/drawing/2014/main" id="{C0EA9D23-A008-D163-0326-DB114C69C36B}"/>
              </a:ext>
            </a:extLst>
          </p:cNvPr>
          <p:cNvSpPr/>
          <p:nvPr/>
        </p:nvSpPr>
        <p:spPr>
          <a:xfrm rot="5400000">
            <a:off x="2429564" y="2394026"/>
            <a:ext cx="398930" cy="7774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5" name="CustomShape 33">
            <a:extLst>
              <a:ext uri="{FF2B5EF4-FFF2-40B4-BE49-F238E27FC236}">
                <a16:creationId xmlns:a16="http://schemas.microsoft.com/office/drawing/2014/main" id="{EA36B4B7-669A-1FC4-F0E0-BFAAB4998599}"/>
              </a:ext>
            </a:extLst>
          </p:cNvPr>
          <p:cNvSpPr/>
          <p:nvPr/>
        </p:nvSpPr>
        <p:spPr>
          <a:xfrm>
            <a:off x="2173481" y="3306800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6" name="CustomShape 34">
            <a:extLst>
              <a:ext uri="{FF2B5EF4-FFF2-40B4-BE49-F238E27FC236}">
                <a16:creationId xmlns:a16="http://schemas.microsoft.com/office/drawing/2014/main" id="{873BFE43-9F04-329D-ACBE-26C2695D37B4}"/>
              </a:ext>
            </a:extLst>
          </p:cNvPr>
          <p:cNvSpPr/>
          <p:nvPr/>
        </p:nvSpPr>
        <p:spPr>
          <a:xfrm rot="5400000">
            <a:off x="2535351" y="3289065"/>
            <a:ext cx="56232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Pont H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" name="CustomShape 35">
            <a:extLst>
              <a:ext uri="{FF2B5EF4-FFF2-40B4-BE49-F238E27FC236}">
                <a16:creationId xmlns:a16="http://schemas.microsoft.com/office/drawing/2014/main" id="{E49D8C20-B1D5-9497-135A-63FCA1E4E609}"/>
              </a:ext>
            </a:extLst>
          </p:cNvPr>
          <p:cNvSpPr/>
          <p:nvPr/>
        </p:nvSpPr>
        <p:spPr>
          <a:xfrm rot="5400000">
            <a:off x="2440775" y="4082951"/>
            <a:ext cx="398930" cy="7774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" name="CustomShape 33">
            <a:extLst>
              <a:ext uri="{FF2B5EF4-FFF2-40B4-BE49-F238E27FC236}">
                <a16:creationId xmlns:a16="http://schemas.microsoft.com/office/drawing/2014/main" id="{1AF868D4-9284-BA08-B037-CCF1E980B9BF}"/>
              </a:ext>
            </a:extLst>
          </p:cNvPr>
          <p:cNvSpPr/>
          <p:nvPr/>
        </p:nvSpPr>
        <p:spPr>
          <a:xfrm>
            <a:off x="8502955" y="1618115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9" name="CustomShape 34">
            <a:extLst>
              <a:ext uri="{FF2B5EF4-FFF2-40B4-BE49-F238E27FC236}">
                <a16:creationId xmlns:a16="http://schemas.microsoft.com/office/drawing/2014/main" id="{26592C5E-6094-5566-E9EC-CBB151037D38}"/>
              </a:ext>
            </a:extLst>
          </p:cNvPr>
          <p:cNvSpPr/>
          <p:nvPr/>
        </p:nvSpPr>
        <p:spPr>
          <a:xfrm rot="5400000">
            <a:off x="8864825" y="1600380"/>
            <a:ext cx="56232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Pont H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0" name="CustomShape 35">
            <a:extLst>
              <a:ext uri="{FF2B5EF4-FFF2-40B4-BE49-F238E27FC236}">
                <a16:creationId xmlns:a16="http://schemas.microsoft.com/office/drawing/2014/main" id="{9F99C773-E6D4-D4C5-086E-64F9D866D2B3}"/>
              </a:ext>
            </a:extLst>
          </p:cNvPr>
          <p:cNvSpPr/>
          <p:nvPr/>
        </p:nvSpPr>
        <p:spPr>
          <a:xfrm rot="5400000">
            <a:off x="8777869" y="2424746"/>
            <a:ext cx="398930" cy="7774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Codeur</a:t>
            </a:r>
            <a:endParaRPr lang="fr-FR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615520" y="233028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Morpho Droit / Nucléo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8" name="Line 3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Line 4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8041680" y="24264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8041680" y="26208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8041680" y="28152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041680" y="35737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PA_6 / MISO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8041680" y="37681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PA_7 / MOSI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8041680" y="3962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D10 / CS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8041680" y="5325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0" name="CustomShape 15"/>
          <p:cNvSpPr/>
          <p:nvPr/>
        </p:nvSpPr>
        <p:spPr>
          <a:xfrm>
            <a:off x="8041680" y="5131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9298440" y="5131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9298440" y="493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9298440" y="43498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9298440" y="4548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5" name="CustomShape 20"/>
          <p:cNvSpPr/>
          <p:nvPr/>
        </p:nvSpPr>
        <p:spPr>
          <a:xfrm>
            <a:off x="8041680" y="55202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6" name="CustomShape 21"/>
          <p:cNvSpPr/>
          <p:nvPr/>
        </p:nvSpPr>
        <p:spPr>
          <a:xfrm>
            <a:off x="8041680" y="5714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7" name="CustomShape 22"/>
          <p:cNvSpPr/>
          <p:nvPr/>
        </p:nvSpPr>
        <p:spPr>
          <a:xfrm>
            <a:off x="8041680" y="5909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>
            <a:off x="8041680" y="493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9" name="CustomShape 24"/>
          <p:cNvSpPr/>
          <p:nvPr/>
        </p:nvSpPr>
        <p:spPr>
          <a:xfrm>
            <a:off x="8041680" y="4740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0" name="CustomShape 25"/>
          <p:cNvSpPr/>
          <p:nvPr/>
        </p:nvSpPr>
        <p:spPr>
          <a:xfrm>
            <a:off x="8041680" y="45453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D7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1" name="CustomShape 26"/>
          <p:cNvSpPr/>
          <p:nvPr/>
        </p:nvSpPr>
        <p:spPr>
          <a:xfrm>
            <a:off x="8041680" y="43498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2" name="CustomShape 27"/>
          <p:cNvSpPr/>
          <p:nvPr/>
        </p:nvSpPr>
        <p:spPr>
          <a:xfrm>
            <a:off x="8041680" y="41544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3" name="CustomShape 28"/>
          <p:cNvSpPr/>
          <p:nvPr/>
        </p:nvSpPr>
        <p:spPr>
          <a:xfrm>
            <a:off x="8041680" y="33926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PA_5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4" name="CustomShape 29"/>
          <p:cNvSpPr/>
          <p:nvPr/>
        </p:nvSpPr>
        <p:spPr>
          <a:xfrm>
            <a:off x="8041680" y="31946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05" name="CustomShape 30"/>
          <p:cNvSpPr/>
          <p:nvPr/>
        </p:nvSpPr>
        <p:spPr>
          <a:xfrm>
            <a:off x="9298440" y="4744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6" name="CustomShape 31"/>
          <p:cNvSpPr/>
          <p:nvPr/>
        </p:nvSpPr>
        <p:spPr>
          <a:xfrm>
            <a:off x="9298440" y="532332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07" name="CustomShape 32"/>
          <p:cNvSpPr/>
          <p:nvPr/>
        </p:nvSpPr>
        <p:spPr>
          <a:xfrm>
            <a:off x="9298440" y="55202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8" name="CustomShape 33"/>
          <p:cNvSpPr/>
          <p:nvPr/>
        </p:nvSpPr>
        <p:spPr>
          <a:xfrm>
            <a:off x="9298440" y="41486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09" name="CustomShape 34"/>
          <p:cNvSpPr/>
          <p:nvPr/>
        </p:nvSpPr>
        <p:spPr>
          <a:xfrm>
            <a:off x="9298440" y="3962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0" name="CustomShape 35"/>
          <p:cNvSpPr/>
          <p:nvPr/>
        </p:nvSpPr>
        <p:spPr>
          <a:xfrm>
            <a:off x="9298440" y="35776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1" name="CustomShape 36"/>
          <p:cNvSpPr/>
          <p:nvPr/>
        </p:nvSpPr>
        <p:spPr>
          <a:xfrm>
            <a:off x="9298440" y="37720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2" name="CustomShape 37"/>
          <p:cNvSpPr/>
          <p:nvPr/>
        </p:nvSpPr>
        <p:spPr>
          <a:xfrm>
            <a:off x="9298440" y="3396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3" name="CustomShape 38"/>
          <p:cNvSpPr/>
          <p:nvPr/>
        </p:nvSpPr>
        <p:spPr>
          <a:xfrm>
            <a:off x="8041680" y="30002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AVDD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14" name="CustomShape 39"/>
          <p:cNvSpPr/>
          <p:nvPr/>
        </p:nvSpPr>
        <p:spPr>
          <a:xfrm>
            <a:off x="9298440" y="300312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U5V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15" name="CustomShape 40"/>
          <p:cNvSpPr/>
          <p:nvPr/>
        </p:nvSpPr>
        <p:spPr>
          <a:xfrm>
            <a:off x="9298440" y="24264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6" name="CustomShape 41"/>
          <p:cNvSpPr/>
          <p:nvPr/>
        </p:nvSpPr>
        <p:spPr>
          <a:xfrm>
            <a:off x="9298440" y="26208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PC_6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7" name="CustomShape 42"/>
          <p:cNvSpPr/>
          <p:nvPr/>
        </p:nvSpPr>
        <p:spPr>
          <a:xfrm>
            <a:off x="9298440" y="2815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8" name="CustomShape 43"/>
          <p:cNvSpPr/>
          <p:nvPr/>
        </p:nvSpPr>
        <p:spPr>
          <a:xfrm>
            <a:off x="3782160" y="235008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Morpho Gauche / Nucléo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219" name="CustomShape 44"/>
          <p:cNvSpPr/>
          <p:nvPr/>
        </p:nvSpPr>
        <p:spPr>
          <a:xfrm>
            <a:off x="3208320" y="24462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0" name="CustomShape 45"/>
          <p:cNvSpPr/>
          <p:nvPr/>
        </p:nvSpPr>
        <p:spPr>
          <a:xfrm>
            <a:off x="3208320" y="26406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1" name="CustomShape 46"/>
          <p:cNvSpPr/>
          <p:nvPr/>
        </p:nvSpPr>
        <p:spPr>
          <a:xfrm>
            <a:off x="3208320" y="3593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2" name="CustomShape 47"/>
          <p:cNvSpPr/>
          <p:nvPr/>
        </p:nvSpPr>
        <p:spPr>
          <a:xfrm>
            <a:off x="3208320" y="3787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3" name="CustomShape 48"/>
          <p:cNvSpPr/>
          <p:nvPr/>
        </p:nvSpPr>
        <p:spPr>
          <a:xfrm>
            <a:off x="3208320" y="39823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4" name="CustomShape 49"/>
          <p:cNvSpPr/>
          <p:nvPr/>
        </p:nvSpPr>
        <p:spPr>
          <a:xfrm>
            <a:off x="3208320" y="5345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5" name="CustomShape 50"/>
          <p:cNvSpPr/>
          <p:nvPr/>
        </p:nvSpPr>
        <p:spPr>
          <a:xfrm>
            <a:off x="3208320" y="51512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6" name="CustomShape 51"/>
          <p:cNvSpPr/>
          <p:nvPr/>
        </p:nvSpPr>
        <p:spPr>
          <a:xfrm>
            <a:off x="4465440" y="51512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7" name="CustomShape 52"/>
          <p:cNvSpPr/>
          <p:nvPr/>
        </p:nvSpPr>
        <p:spPr>
          <a:xfrm>
            <a:off x="4465440" y="49557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8" name="CustomShape 53"/>
          <p:cNvSpPr/>
          <p:nvPr/>
        </p:nvSpPr>
        <p:spPr>
          <a:xfrm>
            <a:off x="3208320" y="5734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9" name="CustomShape 54"/>
          <p:cNvSpPr/>
          <p:nvPr/>
        </p:nvSpPr>
        <p:spPr>
          <a:xfrm>
            <a:off x="3208320" y="5928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0" name="CustomShape 55"/>
          <p:cNvSpPr/>
          <p:nvPr/>
        </p:nvSpPr>
        <p:spPr>
          <a:xfrm>
            <a:off x="3208320" y="49557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1" name="CustomShape 56"/>
          <p:cNvSpPr/>
          <p:nvPr/>
        </p:nvSpPr>
        <p:spPr>
          <a:xfrm>
            <a:off x="3208320" y="47602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2" name="CustomShape 57"/>
          <p:cNvSpPr/>
          <p:nvPr/>
        </p:nvSpPr>
        <p:spPr>
          <a:xfrm>
            <a:off x="3208320" y="45651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3" name="CustomShape 58"/>
          <p:cNvSpPr/>
          <p:nvPr/>
        </p:nvSpPr>
        <p:spPr>
          <a:xfrm>
            <a:off x="3208320" y="43696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PB_7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4" name="CustomShape 59"/>
          <p:cNvSpPr/>
          <p:nvPr/>
        </p:nvSpPr>
        <p:spPr>
          <a:xfrm>
            <a:off x="4465440" y="5540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5" name="CustomShape 60"/>
          <p:cNvSpPr/>
          <p:nvPr/>
        </p:nvSpPr>
        <p:spPr>
          <a:xfrm>
            <a:off x="4465440" y="41684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36" name="CustomShape 61"/>
          <p:cNvSpPr/>
          <p:nvPr/>
        </p:nvSpPr>
        <p:spPr>
          <a:xfrm>
            <a:off x="4465440" y="2446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7" name="CustomShape 62"/>
          <p:cNvSpPr/>
          <p:nvPr/>
        </p:nvSpPr>
        <p:spPr>
          <a:xfrm>
            <a:off x="4465440" y="2640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PD_2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8" name="CustomShape 63"/>
          <p:cNvSpPr/>
          <p:nvPr/>
        </p:nvSpPr>
        <p:spPr>
          <a:xfrm>
            <a:off x="4473000" y="283356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E5V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39" name="CustomShape 64"/>
          <p:cNvSpPr/>
          <p:nvPr/>
        </p:nvSpPr>
        <p:spPr>
          <a:xfrm>
            <a:off x="4465440" y="301968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0" name="CustomShape 65"/>
          <p:cNvSpPr/>
          <p:nvPr/>
        </p:nvSpPr>
        <p:spPr>
          <a:xfrm>
            <a:off x="4465440" y="378900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1" name="CustomShape 66"/>
          <p:cNvSpPr/>
          <p:nvPr/>
        </p:nvSpPr>
        <p:spPr>
          <a:xfrm>
            <a:off x="4465440" y="397764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2" name="CustomShape 67"/>
          <p:cNvSpPr/>
          <p:nvPr/>
        </p:nvSpPr>
        <p:spPr>
          <a:xfrm>
            <a:off x="4465440" y="43664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3" name="CustomShape 68"/>
          <p:cNvSpPr/>
          <p:nvPr/>
        </p:nvSpPr>
        <p:spPr>
          <a:xfrm>
            <a:off x="4465440" y="456804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4" name="CustomShape 69"/>
          <p:cNvSpPr/>
          <p:nvPr/>
        </p:nvSpPr>
        <p:spPr>
          <a:xfrm>
            <a:off x="4465440" y="5342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A2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45" name="CustomShape 70"/>
          <p:cNvSpPr/>
          <p:nvPr/>
        </p:nvSpPr>
        <p:spPr>
          <a:xfrm>
            <a:off x="4465440" y="57373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46" name="CustomShape 71"/>
          <p:cNvSpPr/>
          <p:nvPr/>
        </p:nvSpPr>
        <p:spPr>
          <a:xfrm>
            <a:off x="4458600" y="5928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47" name="CustomShape 72"/>
          <p:cNvSpPr/>
          <p:nvPr/>
        </p:nvSpPr>
        <p:spPr>
          <a:xfrm>
            <a:off x="3414600" y="55400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73"/>
          <p:cNvSpPr/>
          <p:nvPr/>
        </p:nvSpPr>
        <p:spPr>
          <a:xfrm>
            <a:off x="4458600" y="47638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4"/>
          <p:cNvSpPr/>
          <p:nvPr/>
        </p:nvSpPr>
        <p:spPr>
          <a:xfrm>
            <a:off x="4465440" y="35953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75"/>
          <p:cNvSpPr/>
          <p:nvPr/>
        </p:nvSpPr>
        <p:spPr>
          <a:xfrm>
            <a:off x="4465440" y="34081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76"/>
          <p:cNvSpPr/>
          <p:nvPr/>
        </p:nvSpPr>
        <p:spPr>
          <a:xfrm>
            <a:off x="4465440" y="321336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77"/>
          <p:cNvSpPr/>
          <p:nvPr/>
        </p:nvSpPr>
        <p:spPr>
          <a:xfrm>
            <a:off x="9298440" y="319896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78"/>
          <p:cNvSpPr/>
          <p:nvPr/>
        </p:nvSpPr>
        <p:spPr>
          <a:xfrm>
            <a:off x="9298440" y="57146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9"/>
          <p:cNvSpPr/>
          <p:nvPr/>
        </p:nvSpPr>
        <p:spPr>
          <a:xfrm>
            <a:off x="9298440" y="59032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80"/>
          <p:cNvSpPr/>
          <p:nvPr/>
        </p:nvSpPr>
        <p:spPr>
          <a:xfrm>
            <a:off x="3208320" y="417312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56" name="CustomShape 81"/>
          <p:cNvSpPr/>
          <p:nvPr/>
        </p:nvSpPr>
        <p:spPr>
          <a:xfrm>
            <a:off x="3414600" y="321696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82"/>
          <p:cNvSpPr/>
          <p:nvPr/>
        </p:nvSpPr>
        <p:spPr>
          <a:xfrm>
            <a:off x="3414600" y="34066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83"/>
          <p:cNvSpPr/>
          <p:nvPr/>
        </p:nvSpPr>
        <p:spPr>
          <a:xfrm>
            <a:off x="3414600" y="30250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84"/>
          <p:cNvSpPr/>
          <p:nvPr/>
        </p:nvSpPr>
        <p:spPr>
          <a:xfrm>
            <a:off x="3414600" y="28339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85"/>
          <p:cNvSpPr/>
          <p:nvPr/>
        </p:nvSpPr>
        <p:spPr>
          <a:xfrm>
            <a:off x="2248560" y="2449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TX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1" name="CustomShape 86"/>
          <p:cNvSpPr/>
          <p:nvPr/>
        </p:nvSpPr>
        <p:spPr>
          <a:xfrm>
            <a:off x="5429880" y="2446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RX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2" name="CustomShape 87"/>
          <p:cNvSpPr/>
          <p:nvPr/>
        </p:nvSpPr>
        <p:spPr>
          <a:xfrm>
            <a:off x="5429880" y="26377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RESET_N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3" name="CustomShape 88"/>
          <p:cNvSpPr/>
          <p:nvPr/>
        </p:nvSpPr>
        <p:spPr>
          <a:xfrm>
            <a:off x="2248560" y="59317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VCapt2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4" name="CustomShape 89"/>
          <p:cNvSpPr/>
          <p:nvPr/>
        </p:nvSpPr>
        <p:spPr>
          <a:xfrm>
            <a:off x="2248560" y="5735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VCapt1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5" name="CustomShape 90"/>
          <p:cNvSpPr/>
          <p:nvPr/>
        </p:nvSpPr>
        <p:spPr>
          <a:xfrm>
            <a:off x="5429880" y="59284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VCapt3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6" name="CustomShape 91"/>
          <p:cNvSpPr/>
          <p:nvPr/>
        </p:nvSpPr>
        <p:spPr>
          <a:xfrm>
            <a:off x="5436360" y="5540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M1_A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7" name="CustomShape 92"/>
          <p:cNvSpPr/>
          <p:nvPr/>
        </p:nvSpPr>
        <p:spPr>
          <a:xfrm>
            <a:off x="5434200" y="5734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M1_B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8" name="CustomShape 93"/>
          <p:cNvSpPr/>
          <p:nvPr/>
        </p:nvSpPr>
        <p:spPr>
          <a:xfrm>
            <a:off x="5428440" y="49557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TX_LIDAR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9" name="CustomShape 94"/>
          <p:cNvSpPr/>
          <p:nvPr/>
        </p:nvSpPr>
        <p:spPr>
          <a:xfrm>
            <a:off x="5428440" y="5146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RX_LIDAR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0" name="CustomShape 95"/>
          <p:cNvSpPr/>
          <p:nvPr/>
        </p:nvSpPr>
        <p:spPr>
          <a:xfrm>
            <a:off x="7081920" y="26175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MOT3_D1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1" name="CustomShape 96"/>
          <p:cNvSpPr/>
          <p:nvPr/>
        </p:nvSpPr>
        <p:spPr>
          <a:xfrm>
            <a:off x="7081920" y="24278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MOT3_D2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2" name="CustomShape 97"/>
          <p:cNvSpPr/>
          <p:nvPr/>
        </p:nvSpPr>
        <p:spPr>
          <a:xfrm>
            <a:off x="7084440" y="28141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LIDAR_PWM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3" name="CustomShape 98"/>
          <p:cNvSpPr/>
          <p:nvPr/>
        </p:nvSpPr>
        <p:spPr>
          <a:xfrm>
            <a:off x="7078680" y="5518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MOT1_D1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4" name="CustomShape 99"/>
          <p:cNvSpPr/>
          <p:nvPr/>
        </p:nvSpPr>
        <p:spPr>
          <a:xfrm>
            <a:off x="7074000" y="53258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EnablePower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5" name="CustomShape 100"/>
          <p:cNvSpPr/>
          <p:nvPr/>
        </p:nvSpPr>
        <p:spPr>
          <a:xfrm>
            <a:off x="7074000" y="47552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M3_B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6" name="CustomShape 101"/>
          <p:cNvSpPr/>
          <p:nvPr/>
        </p:nvSpPr>
        <p:spPr>
          <a:xfrm>
            <a:off x="7074000" y="49518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M3_A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7" name="CustomShape 102"/>
          <p:cNvSpPr/>
          <p:nvPr/>
        </p:nvSpPr>
        <p:spPr>
          <a:xfrm>
            <a:off x="7075080" y="5140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GPIO2_STATUS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8" name="CustomShape 103"/>
          <p:cNvSpPr/>
          <p:nvPr/>
        </p:nvSpPr>
        <p:spPr>
          <a:xfrm>
            <a:off x="2242800" y="39801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MOT1_D2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9" name="CustomShape 104"/>
          <p:cNvSpPr/>
          <p:nvPr/>
        </p:nvSpPr>
        <p:spPr>
          <a:xfrm>
            <a:off x="10260720" y="51274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MOT2_D2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" name="CustomShape 105"/>
          <p:cNvSpPr/>
          <p:nvPr/>
        </p:nvSpPr>
        <p:spPr>
          <a:xfrm>
            <a:off x="10260720" y="49359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MOT2_D1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1" name="CustomShape 106"/>
          <p:cNvSpPr/>
          <p:nvPr/>
        </p:nvSpPr>
        <p:spPr>
          <a:xfrm>
            <a:off x="10260720" y="4547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M2_B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2" name="CustomShape 107"/>
          <p:cNvSpPr/>
          <p:nvPr/>
        </p:nvSpPr>
        <p:spPr>
          <a:xfrm>
            <a:off x="10260720" y="4349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M2_A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" name="CustomShape 108"/>
          <p:cNvSpPr/>
          <p:nvPr/>
        </p:nvSpPr>
        <p:spPr>
          <a:xfrm>
            <a:off x="306360" y="754560"/>
            <a:ext cx="7005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Pilotage Robot Holonome avec KAPPA / RN42 / nRF24 / Lidar / 3 capteurs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4" name="CustomShape 109"/>
          <p:cNvSpPr/>
          <p:nvPr/>
        </p:nvSpPr>
        <p:spPr>
          <a:xfrm>
            <a:off x="798480" y="1059120"/>
            <a:ext cx="3125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Programme Nucléo RobotHolo 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5" name="CustomShape 110"/>
          <p:cNvSpPr/>
          <p:nvPr/>
        </p:nvSpPr>
        <p:spPr>
          <a:xfrm>
            <a:off x="7081920" y="3392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6" name="CustomShape 111"/>
          <p:cNvSpPr/>
          <p:nvPr/>
        </p:nvSpPr>
        <p:spPr>
          <a:xfrm>
            <a:off x="7083000" y="35784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MISO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7" name="CustomShape 112"/>
          <p:cNvSpPr/>
          <p:nvPr/>
        </p:nvSpPr>
        <p:spPr>
          <a:xfrm>
            <a:off x="7081920" y="3770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MOSI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" name="CustomShape 113"/>
          <p:cNvSpPr/>
          <p:nvPr/>
        </p:nvSpPr>
        <p:spPr>
          <a:xfrm>
            <a:off x="10262880" y="37627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IRQ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" name="CustomShape 114"/>
          <p:cNvSpPr/>
          <p:nvPr/>
        </p:nvSpPr>
        <p:spPr>
          <a:xfrm>
            <a:off x="10260720" y="3392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CSN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" name="CustomShape 115"/>
          <p:cNvSpPr/>
          <p:nvPr/>
        </p:nvSpPr>
        <p:spPr>
          <a:xfrm>
            <a:off x="10260720" y="3580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" name="CustomShape 116"/>
          <p:cNvSpPr/>
          <p:nvPr/>
        </p:nvSpPr>
        <p:spPr>
          <a:xfrm>
            <a:off x="267120" y="561924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Non utilisée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28760" y="160344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Nucleo Board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70360" y="173160"/>
            <a:ext cx="1093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nRF24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9218880" y="173160"/>
            <a:ext cx="26258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Communication RF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5" name="Line 4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290880" y="754560"/>
            <a:ext cx="4687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Module RF nRF24 + carte communication sans fil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8" name="CustomShape 7"/>
          <p:cNvSpPr/>
          <p:nvPr/>
        </p:nvSpPr>
        <p:spPr>
          <a:xfrm>
            <a:off x="789480" y="1059120"/>
            <a:ext cx="7788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Programme Nucléo : https://os.mbed.com/teams/IOGS_France/code/IeTI_nRF24/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9" name="CustomShape 8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1240920" y="5106960"/>
            <a:ext cx="853920" cy="149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PA_5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3220560" y="3429000"/>
            <a:ext cx="771480" cy="199836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nRF24L01 / RF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2570040" y="510804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1240920" y="49017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PA_7 / MOSI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2570040" y="49068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2570040" y="46933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1240920" y="4696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PA_6 / MISO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09" name="CustomShape 18"/>
          <p:cNvSpPr/>
          <p:nvPr/>
        </p:nvSpPr>
        <p:spPr>
          <a:xfrm>
            <a:off x="2240280" y="4693320"/>
            <a:ext cx="183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0" name="CustomShape 19"/>
          <p:cNvSpPr/>
          <p:nvPr/>
        </p:nvSpPr>
        <p:spPr>
          <a:xfrm>
            <a:off x="1240920" y="44953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2570040" y="44917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2570040" y="42822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3" name="CustomShape 22"/>
          <p:cNvSpPr/>
          <p:nvPr/>
        </p:nvSpPr>
        <p:spPr>
          <a:xfrm>
            <a:off x="1240920" y="42804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4" name="CustomShape 23"/>
          <p:cNvSpPr/>
          <p:nvPr/>
        </p:nvSpPr>
        <p:spPr>
          <a:xfrm>
            <a:off x="1240920" y="40654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5" name="CustomShape 24"/>
          <p:cNvSpPr/>
          <p:nvPr/>
        </p:nvSpPr>
        <p:spPr>
          <a:xfrm>
            <a:off x="2570040" y="40651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IRQ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6" name="CustomShape 25"/>
          <p:cNvSpPr/>
          <p:nvPr/>
        </p:nvSpPr>
        <p:spPr>
          <a:xfrm>
            <a:off x="2570040" y="35478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7" name="CustomShape 26"/>
          <p:cNvSpPr/>
          <p:nvPr/>
        </p:nvSpPr>
        <p:spPr>
          <a:xfrm>
            <a:off x="2570040" y="373284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318" name="Image 4"/>
          <p:cNvPicPr/>
          <p:nvPr/>
        </p:nvPicPr>
        <p:blipFill>
          <a:blip r:embed="rId2"/>
          <a:stretch/>
        </p:blipFill>
        <p:spPr>
          <a:xfrm>
            <a:off x="4767120" y="1660320"/>
            <a:ext cx="6018480" cy="300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735</Words>
  <Application>Microsoft Office PowerPoint</Application>
  <PresentationFormat>Grand écran</PresentationFormat>
  <Paragraphs>249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StarSymbol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Julien Villemejane</dc:creator>
  <dc:description/>
  <cp:lastModifiedBy>Julien VILLEMEJANE</cp:lastModifiedBy>
  <cp:revision>303</cp:revision>
  <dcterms:created xsi:type="dcterms:W3CDTF">2021-06-08T13:49:35Z</dcterms:created>
  <dcterms:modified xsi:type="dcterms:W3CDTF">2023-04-18T16:00:50Z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i4>1</vt:i4>
  </property>
  <property fmtid="{D5CDD505-2E9C-101B-9397-08002B2CF9AE}" pid="4" name="PresentationFormat">
    <vt:lpwstr>Grand écran</vt:lpwstr>
  </property>
  <property fmtid="{D5CDD505-2E9C-101B-9397-08002B2CF9AE}" pid="5" name="Slides">
    <vt:i4>6</vt:i4>
  </property>
</Properties>
</file>