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D7D31"/>
    <a:srgbClr val="002060"/>
    <a:srgbClr val="70AD4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A71F6-3B49-4358-957E-A92BEFE4DD94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BEA02-483E-4D07-8E70-467E7CD15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78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2093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127B0-3828-AF81-FB35-D576A5FA1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>
            <a:extLst>
              <a:ext uri="{FF2B5EF4-FFF2-40B4-BE49-F238E27FC236}">
                <a16:creationId xmlns:a16="http://schemas.microsoft.com/office/drawing/2014/main" id="{23D5CA91-4426-9564-9EA0-8D13CB1665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>
            <a:extLst>
              <a:ext uri="{FF2B5EF4-FFF2-40B4-BE49-F238E27FC236}">
                <a16:creationId xmlns:a16="http://schemas.microsoft.com/office/drawing/2014/main" id="{CC872165-7348-0594-E7F1-B0B30A1BAC5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>
            <a:extLst>
              <a:ext uri="{FF2B5EF4-FFF2-40B4-BE49-F238E27FC236}">
                <a16:creationId xmlns:a16="http://schemas.microsoft.com/office/drawing/2014/main" id="{43D8FDBB-BF6F-E334-952B-418D58A8D24E}"/>
              </a:ext>
            </a:extLst>
          </p:cNvPr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0780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3ED86-E924-4056-9666-F56F3AE1E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747050-EE38-4107-9B0B-E2AB8A637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CCC6F-D5A4-4F94-B49C-E9A8A7EB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25478-4BF9-4229-A1FD-99067D5E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CFFE16-FA10-4D4F-B66E-C8EAEF9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0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B2F3F-309E-4271-9949-B4A5CF28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4DBE9A-87A6-4BFF-B660-EC4FADEE9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90BFB-E91F-47F0-8343-DE83B848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B096A-63B8-4543-9991-A44E1523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25FDD-6FB8-4217-AF7D-D754A1DE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55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5C92F2-74B6-45B1-B4EC-F0267C5BD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E2615D-8A1D-4938-BDAA-BD1D7FC92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F944D-738E-49EC-84F8-9640B757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A6E5B-2FA1-46C0-BBD7-2A532AFD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69C49D-6823-40E0-B3C1-7637DD01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82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2F161-994D-405C-B79D-BC0EC991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01127-DBB2-45E7-B42F-12FA47D7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242462-2A2C-479A-9AB6-500E6D64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BCBFC-94E4-4BB6-97C4-AAA85DC7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0A505-FBCE-4CBB-8533-141DA137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2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18F91-D537-4F1C-8FD1-301C10DA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ED4705-1648-42A0-A0E5-3933D906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446489-EABE-48E9-BEBB-DF0D3F0D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05824D-3807-4277-8863-3679A9C8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1F1E8-EFD8-4A77-9E1E-7032D864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43091-BE75-45A3-B70A-CD6E2E3C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23699-E6D2-45CA-8462-766659744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DA15AE-9BE5-49C0-BB52-1537DB048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12CD2-1620-4B42-8174-E0A949CF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FD8A2-B729-4597-825C-F63D2BA4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1EDACC-454A-41FB-9085-07F9B8C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72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0DC2A-1676-4F78-87B5-152E1C0C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83983E-BCFC-415C-9783-A7E0E8B1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512CE2-8E42-49F1-9172-8BD8E322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3C2CCA-3714-474C-A215-FCBD946B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98D293-E0BB-4271-A760-207D6354C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493939-2D13-4D04-AB1E-76975BD6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115E9B-42E2-4B2D-83DA-530CF7DE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724969-4CD5-4C7A-8BBC-D5392115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1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22141-6158-46A9-AED0-FA47507E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C154A6-DA52-4B52-B82E-01163D38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828E6C-7362-4929-A568-390B997A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EFC051-AEAD-445B-854D-AF4DDA3F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1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804D4A-7B64-4F38-B761-BFA21B2B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5AFF58-893C-486A-A16A-A59A48D6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83DBC8-F811-42CF-B2C7-21255F04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84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C6EA2-07B7-4C29-B03E-6243A1A5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43308-5541-401C-AAD5-68F822F1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6B6154-3BD9-4BFD-9A8F-B8932A92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A77C8-CCE6-4AB3-A275-20172359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DF503-E79B-48D2-8721-F32FEB53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376C55-CF33-48A8-AB85-D0214120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8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2BD83-7A78-44DC-9F74-8716D01F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C9D4A7-CAB7-4AD2-A85D-20995F590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43B8E8-C0CC-4C13-984C-590C3939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F4A914-5917-4B7A-B091-1E8D3D4D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459571-1D45-4E6D-9771-92D4CB99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17ECB4-BE79-422D-8A63-3F24D8D0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3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4B5685-C3BC-4476-801E-804572CE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F9F5DD-C01C-48C6-B335-B42FB13F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82830C-3F78-44AD-B9DE-DD4FD6679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7BD0-09ED-4241-9B50-84DC221E5746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78C1D6-8403-42CB-8821-46667F67A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DE87D-2D0B-45A5-9E09-C420B94A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0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>
            <a:extLst>
              <a:ext uri="{FF2B5EF4-FFF2-40B4-BE49-F238E27FC236}">
                <a16:creationId xmlns:a16="http://schemas.microsoft.com/office/drawing/2014/main" id="{FBBCC3C7-80AA-2DFA-2B8B-92F24EE00A49}"/>
              </a:ext>
            </a:extLst>
          </p:cNvPr>
          <p:cNvSpPr/>
          <p:nvPr/>
        </p:nvSpPr>
        <p:spPr>
          <a:xfrm>
            <a:off x="2649036" y="1701165"/>
            <a:ext cx="5819044" cy="40633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1" name="Connecteur droit avec flèche 130">
            <a:extLst>
              <a:ext uri="{FF2B5EF4-FFF2-40B4-BE49-F238E27FC236}">
                <a16:creationId xmlns:a16="http://schemas.microsoft.com/office/drawing/2014/main" id="{AA3C9475-6DF3-D109-3F80-1E66F1A5FF9E}"/>
              </a:ext>
            </a:extLst>
          </p:cNvPr>
          <p:cNvCxnSpPr>
            <a:cxnSpLocks/>
          </p:cNvCxnSpPr>
          <p:nvPr/>
        </p:nvCxnSpPr>
        <p:spPr>
          <a:xfrm flipV="1">
            <a:off x="3509771" y="3889185"/>
            <a:ext cx="0" cy="1367456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stomShape 1"/>
          <p:cNvSpPr/>
          <p:nvPr/>
        </p:nvSpPr>
        <p:spPr>
          <a:xfrm>
            <a:off x="285120" y="173160"/>
            <a:ext cx="5041999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Régulation numérique / </a:t>
            </a:r>
            <a:r>
              <a:rPr lang="fr-FR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carte L432KC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2" name="Line 5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8313682" y="173160"/>
            <a:ext cx="333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NOTICE UTILISATION</a:t>
            </a:r>
          </a:p>
        </p:txBody>
      </p:sp>
      <p:sp>
        <p:nvSpPr>
          <p:cNvPr id="3" name="Line 3">
            <a:extLst>
              <a:ext uri="{FF2B5EF4-FFF2-40B4-BE49-F238E27FC236}">
                <a16:creationId xmlns:a16="http://schemas.microsoft.com/office/drawing/2014/main" id="{A9238E75-DDD9-0B59-50DC-15F21F5D0C15}"/>
              </a:ext>
            </a:extLst>
          </p:cNvPr>
          <p:cNvSpPr/>
          <p:nvPr/>
        </p:nvSpPr>
        <p:spPr>
          <a:xfrm>
            <a:off x="354960" y="1294856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" name="CustomShape 11">
            <a:extLst>
              <a:ext uri="{FF2B5EF4-FFF2-40B4-BE49-F238E27FC236}">
                <a16:creationId xmlns:a16="http://schemas.microsoft.com/office/drawing/2014/main" id="{6BF469C6-4021-E435-BEBF-5D78A67722E0}"/>
              </a:ext>
            </a:extLst>
          </p:cNvPr>
          <p:cNvSpPr/>
          <p:nvPr/>
        </p:nvSpPr>
        <p:spPr>
          <a:xfrm>
            <a:off x="433260" y="877828"/>
            <a:ext cx="7245734" cy="27459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SCHEMA DE PRINCIPE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37" name="CustomShape 6">
            <a:extLst>
              <a:ext uri="{FF2B5EF4-FFF2-40B4-BE49-F238E27FC236}">
                <a16:creationId xmlns:a16="http://schemas.microsoft.com/office/drawing/2014/main" id="{1E985544-43F5-0EAC-4EBA-DEB80B20F5ED}"/>
              </a:ext>
            </a:extLst>
          </p:cNvPr>
          <p:cNvSpPr/>
          <p:nvPr/>
        </p:nvSpPr>
        <p:spPr>
          <a:xfrm>
            <a:off x="1137578" y="1571888"/>
            <a:ext cx="1217059" cy="183368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Sortie Numérique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8" name="CustomShape 7">
            <a:extLst>
              <a:ext uri="{FF2B5EF4-FFF2-40B4-BE49-F238E27FC236}">
                <a16:creationId xmlns:a16="http://schemas.microsoft.com/office/drawing/2014/main" id="{4DEC3ECA-E04A-134E-4232-D1F77EBB9101}"/>
              </a:ext>
            </a:extLst>
          </p:cNvPr>
          <p:cNvSpPr/>
          <p:nvPr/>
        </p:nvSpPr>
        <p:spPr>
          <a:xfrm>
            <a:off x="1137578" y="1839728"/>
            <a:ext cx="1217059" cy="18336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Entrée Numérique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" name="CustomShape 8">
            <a:extLst>
              <a:ext uri="{FF2B5EF4-FFF2-40B4-BE49-F238E27FC236}">
                <a16:creationId xmlns:a16="http://schemas.microsoft.com/office/drawing/2014/main" id="{0E566354-85D5-B230-8E9D-EF0B40292273}"/>
              </a:ext>
            </a:extLst>
          </p:cNvPr>
          <p:cNvSpPr/>
          <p:nvPr/>
        </p:nvSpPr>
        <p:spPr>
          <a:xfrm>
            <a:off x="1137578" y="2099648"/>
            <a:ext cx="1217059" cy="183368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Entrée Analogique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" name="CustomShape 25">
            <a:extLst>
              <a:ext uri="{FF2B5EF4-FFF2-40B4-BE49-F238E27FC236}">
                <a16:creationId xmlns:a16="http://schemas.microsoft.com/office/drawing/2014/main" id="{7C1C8C12-4CE0-4377-DFAE-4D231C8B02CC}"/>
              </a:ext>
            </a:extLst>
          </p:cNvPr>
          <p:cNvSpPr/>
          <p:nvPr/>
        </p:nvSpPr>
        <p:spPr>
          <a:xfrm>
            <a:off x="2916735" y="3629770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CAN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5" name="CustomShape 25">
            <a:extLst>
              <a:ext uri="{FF2B5EF4-FFF2-40B4-BE49-F238E27FC236}">
                <a16:creationId xmlns:a16="http://schemas.microsoft.com/office/drawing/2014/main" id="{989D4D9A-41E2-6F4A-F382-F80442449A1A}"/>
              </a:ext>
            </a:extLst>
          </p:cNvPr>
          <p:cNvSpPr/>
          <p:nvPr/>
        </p:nvSpPr>
        <p:spPr>
          <a:xfrm>
            <a:off x="1333921" y="3553587"/>
            <a:ext cx="1047416" cy="409907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latin typeface="Calibri"/>
                <a:ea typeface="DejaVu Sans"/>
              </a:rPr>
              <a:t>CONS_A*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46" name="Organigramme : Jonction de sommaire 45">
            <a:extLst>
              <a:ext uri="{FF2B5EF4-FFF2-40B4-BE49-F238E27FC236}">
                <a16:creationId xmlns:a16="http://schemas.microsoft.com/office/drawing/2014/main" id="{6B56DB2A-827D-7BF1-F78D-D64AF4CEA6C4}"/>
              </a:ext>
            </a:extLst>
          </p:cNvPr>
          <p:cNvSpPr/>
          <p:nvPr/>
        </p:nvSpPr>
        <p:spPr>
          <a:xfrm>
            <a:off x="4635476" y="3438616"/>
            <a:ext cx="744780" cy="680602"/>
          </a:xfrm>
          <a:prstGeom prst="flowChartSummingJunction">
            <a:avLst/>
          </a:prstGeom>
          <a:solidFill>
            <a:srgbClr val="00206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56830FB-63E7-1C97-758D-9EDB5547F00D}"/>
              </a:ext>
            </a:extLst>
          </p:cNvPr>
          <p:cNvSpPr txBox="1"/>
          <p:nvPr/>
        </p:nvSpPr>
        <p:spPr>
          <a:xfrm>
            <a:off x="4635476" y="3571859"/>
            <a:ext cx="464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strike="noStrike" spc="-1" dirty="0">
                <a:solidFill>
                  <a:schemeClr val="bg1"/>
                </a:solidFill>
                <a:latin typeface="Calibri"/>
                <a:ea typeface="DejaVu Sans"/>
              </a:rPr>
              <a:t>+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4E6DB09-2EBD-8B3B-6654-0D36139CB5E0}"/>
              </a:ext>
            </a:extLst>
          </p:cNvPr>
          <p:cNvSpPr txBox="1"/>
          <p:nvPr/>
        </p:nvSpPr>
        <p:spPr>
          <a:xfrm>
            <a:off x="4886528" y="3770233"/>
            <a:ext cx="464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strike="noStrike" spc="-1" dirty="0">
                <a:solidFill>
                  <a:schemeClr val="bg1"/>
                </a:solidFill>
                <a:latin typeface="Calibri"/>
                <a:ea typeface="DejaVu Sans"/>
              </a:rPr>
              <a:t>-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970B1512-C848-FC2B-01EE-A775CDC92774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 flipV="1">
            <a:off x="2381337" y="3754960"/>
            <a:ext cx="535398" cy="35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stomShape 25">
            <a:extLst>
              <a:ext uri="{FF2B5EF4-FFF2-40B4-BE49-F238E27FC236}">
                <a16:creationId xmlns:a16="http://schemas.microsoft.com/office/drawing/2014/main" id="{B5A0E057-30D2-FC79-4A3A-E91D11F1C580}"/>
              </a:ext>
            </a:extLst>
          </p:cNvPr>
          <p:cNvSpPr/>
          <p:nvPr/>
        </p:nvSpPr>
        <p:spPr>
          <a:xfrm>
            <a:off x="2916735" y="4177113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CAN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73" name="CustomShape 25">
            <a:extLst>
              <a:ext uri="{FF2B5EF4-FFF2-40B4-BE49-F238E27FC236}">
                <a16:creationId xmlns:a16="http://schemas.microsoft.com/office/drawing/2014/main" id="{9379296B-7FB0-F5D4-5B4F-042689AA9D2F}"/>
              </a:ext>
            </a:extLst>
          </p:cNvPr>
          <p:cNvSpPr/>
          <p:nvPr/>
        </p:nvSpPr>
        <p:spPr>
          <a:xfrm>
            <a:off x="1333921" y="4100930"/>
            <a:ext cx="1047416" cy="409907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latin typeface="Calibri"/>
                <a:ea typeface="DejaVu Sans"/>
              </a:rPr>
              <a:t>MES_A</a:t>
            </a:r>
            <a:endParaRPr lang="fr-FR" sz="1400" b="0" strike="noStrike" spc="-1" dirty="0">
              <a:latin typeface="Arial"/>
            </a:endParaRP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2CC2202A-29AD-0E27-65D0-BA2E35E16276}"/>
              </a:ext>
            </a:extLst>
          </p:cNvPr>
          <p:cNvCxnSpPr>
            <a:cxnSpLocks/>
            <a:stCxn id="73" idx="3"/>
            <a:endCxn id="72" idx="1"/>
          </p:cNvCxnSpPr>
          <p:nvPr/>
        </p:nvCxnSpPr>
        <p:spPr>
          <a:xfrm flipV="1">
            <a:off x="2381337" y="4302303"/>
            <a:ext cx="535398" cy="35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6FA77723-CCBF-3F30-95C4-071B78F2758A}"/>
              </a:ext>
            </a:extLst>
          </p:cNvPr>
          <p:cNvCxnSpPr>
            <a:cxnSpLocks/>
            <a:stCxn id="41" idx="3"/>
            <a:endCxn id="51" idx="1"/>
          </p:cNvCxnSpPr>
          <p:nvPr/>
        </p:nvCxnSpPr>
        <p:spPr>
          <a:xfrm>
            <a:off x="3770655" y="3754960"/>
            <a:ext cx="864821" cy="1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 : en angle 78">
            <a:extLst>
              <a:ext uri="{FF2B5EF4-FFF2-40B4-BE49-F238E27FC236}">
                <a16:creationId xmlns:a16="http://schemas.microsoft.com/office/drawing/2014/main" id="{FE32470E-CCF0-A968-4511-3EAD05202875}"/>
              </a:ext>
            </a:extLst>
          </p:cNvPr>
          <p:cNvCxnSpPr>
            <a:cxnSpLocks/>
            <a:stCxn id="72" idx="3"/>
            <a:endCxn id="46" idx="4"/>
          </p:cNvCxnSpPr>
          <p:nvPr/>
        </p:nvCxnSpPr>
        <p:spPr>
          <a:xfrm flipV="1">
            <a:off x="3770655" y="4119218"/>
            <a:ext cx="1237211" cy="18308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82A65763-A381-9BB6-478C-06174BDBFA86}"/>
              </a:ext>
            </a:extLst>
          </p:cNvPr>
          <p:cNvSpPr txBox="1"/>
          <p:nvPr/>
        </p:nvSpPr>
        <p:spPr>
          <a:xfrm>
            <a:off x="3806393" y="3467293"/>
            <a:ext cx="9291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consigne_f</a:t>
            </a:r>
            <a:endParaRPr lang="fr-FR" sz="1100" dirty="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1F83C938-4BA0-189C-DC4A-9F04D67C7553}"/>
              </a:ext>
            </a:extLst>
          </p:cNvPr>
          <p:cNvSpPr txBox="1"/>
          <p:nvPr/>
        </p:nvSpPr>
        <p:spPr>
          <a:xfrm>
            <a:off x="3987405" y="4038954"/>
            <a:ext cx="9291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mesure_f</a:t>
            </a:r>
            <a:endParaRPr lang="fr-FR" sz="1100" dirty="0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D55D7944-BD39-4F4C-C823-8074CC063522}"/>
              </a:ext>
            </a:extLst>
          </p:cNvPr>
          <p:cNvSpPr txBox="1"/>
          <p:nvPr/>
        </p:nvSpPr>
        <p:spPr>
          <a:xfrm>
            <a:off x="5525211" y="3517306"/>
            <a:ext cx="9291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erreur_f</a:t>
            </a:r>
            <a:endParaRPr lang="fr-FR" sz="1100" dirty="0"/>
          </a:p>
        </p:txBody>
      </p:sp>
      <p:sp>
        <p:nvSpPr>
          <p:cNvPr id="88" name="CustomShape 25">
            <a:extLst>
              <a:ext uri="{FF2B5EF4-FFF2-40B4-BE49-F238E27FC236}">
                <a16:creationId xmlns:a16="http://schemas.microsoft.com/office/drawing/2014/main" id="{4501E391-9442-EA08-D05A-357DFD0E671E}"/>
              </a:ext>
            </a:extLst>
          </p:cNvPr>
          <p:cNvSpPr/>
          <p:nvPr/>
        </p:nvSpPr>
        <p:spPr>
          <a:xfrm>
            <a:off x="5751307" y="4433681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CNA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93" name="CustomShape 25">
            <a:extLst>
              <a:ext uri="{FF2B5EF4-FFF2-40B4-BE49-F238E27FC236}">
                <a16:creationId xmlns:a16="http://schemas.microsoft.com/office/drawing/2014/main" id="{9355BFBB-3A96-83E0-8191-C556755A2AD7}"/>
              </a:ext>
            </a:extLst>
          </p:cNvPr>
          <p:cNvSpPr/>
          <p:nvPr/>
        </p:nvSpPr>
        <p:spPr>
          <a:xfrm>
            <a:off x="8699802" y="4353917"/>
            <a:ext cx="1047416" cy="40990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latin typeface="Calibri"/>
                <a:ea typeface="DejaVu Sans"/>
              </a:rPr>
              <a:t>MES_N</a:t>
            </a:r>
            <a:endParaRPr lang="fr-FR" sz="1400" b="0" strike="noStrike" spc="-1" dirty="0">
              <a:latin typeface="Arial"/>
            </a:endParaRPr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4818EB84-C7BD-DB8D-79B1-61B1B62579F5}"/>
              </a:ext>
            </a:extLst>
          </p:cNvPr>
          <p:cNvCxnSpPr>
            <a:cxnSpLocks/>
            <a:stCxn id="88" idx="3"/>
            <a:endCxn id="93" idx="1"/>
          </p:cNvCxnSpPr>
          <p:nvPr/>
        </p:nvCxnSpPr>
        <p:spPr>
          <a:xfrm>
            <a:off x="6605227" y="4558871"/>
            <a:ext cx="20945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stomShape 25">
            <a:extLst>
              <a:ext uri="{FF2B5EF4-FFF2-40B4-BE49-F238E27FC236}">
                <a16:creationId xmlns:a16="http://schemas.microsoft.com/office/drawing/2014/main" id="{717E4131-3612-ECA2-3F70-96FB0558558D}"/>
              </a:ext>
            </a:extLst>
          </p:cNvPr>
          <p:cNvSpPr/>
          <p:nvPr/>
        </p:nvSpPr>
        <p:spPr>
          <a:xfrm>
            <a:off x="6373198" y="2521496"/>
            <a:ext cx="464058" cy="167937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fr-FR" sz="1400" b="0" strike="noStrike" spc="-1" dirty="0">
              <a:latin typeface="Arial"/>
            </a:endParaRPr>
          </a:p>
        </p:txBody>
      </p: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CC5DB717-4C47-A8F3-C2D2-4B84EC2FCF04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6837256" y="3543276"/>
            <a:ext cx="1849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DA8346F1-C158-58A2-3A7B-548F6F3D9F79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6856236" y="4014375"/>
            <a:ext cx="3420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ustomShape 25">
            <a:extLst>
              <a:ext uri="{FF2B5EF4-FFF2-40B4-BE49-F238E27FC236}">
                <a16:creationId xmlns:a16="http://schemas.microsoft.com/office/drawing/2014/main" id="{F99FF148-F338-7B9D-C663-36F5F6E9A26A}"/>
              </a:ext>
            </a:extLst>
          </p:cNvPr>
          <p:cNvSpPr/>
          <p:nvPr/>
        </p:nvSpPr>
        <p:spPr>
          <a:xfrm>
            <a:off x="7198291" y="3889185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CNA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13" name="CustomShape 25">
            <a:extLst>
              <a:ext uri="{FF2B5EF4-FFF2-40B4-BE49-F238E27FC236}">
                <a16:creationId xmlns:a16="http://schemas.microsoft.com/office/drawing/2014/main" id="{BF01C163-2608-019D-33C9-1B525BE39201}"/>
              </a:ext>
            </a:extLst>
          </p:cNvPr>
          <p:cNvSpPr/>
          <p:nvPr/>
        </p:nvSpPr>
        <p:spPr>
          <a:xfrm>
            <a:off x="8686548" y="3338322"/>
            <a:ext cx="1047416" cy="409907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latin typeface="Calibri"/>
                <a:ea typeface="DejaVu Sans"/>
              </a:rPr>
              <a:t>SIG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15" name="CustomShape 25">
            <a:extLst>
              <a:ext uri="{FF2B5EF4-FFF2-40B4-BE49-F238E27FC236}">
                <a16:creationId xmlns:a16="http://schemas.microsoft.com/office/drawing/2014/main" id="{DAA68AFE-6DF9-1DEF-34A5-056924D080C8}"/>
              </a:ext>
            </a:extLst>
          </p:cNvPr>
          <p:cNvSpPr/>
          <p:nvPr/>
        </p:nvSpPr>
        <p:spPr>
          <a:xfrm>
            <a:off x="8686548" y="3813621"/>
            <a:ext cx="1047416" cy="40990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latin typeface="Calibri"/>
                <a:ea typeface="DejaVu Sans"/>
              </a:rPr>
              <a:t>ERR_N</a:t>
            </a:r>
            <a:endParaRPr lang="fr-FR" sz="1400" b="0" strike="noStrike" spc="-1" dirty="0">
              <a:latin typeface="Arial"/>
            </a:endParaRPr>
          </a:p>
        </p:txBody>
      </p: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B362A1DD-2B0E-9B1B-C557-8DE903704225}"/>
              </a:ext>
            </a:extLst>
          </p:cNvPr>
          <p:cNvCxnSpPr>
            <a:cxnSpLocks/>
            <a:stCxn id="109" idx="3"/>
            <a:endCxn id="115" idx="1"/>
          </p:cNvCxnSpPr>
          <p:nvPr/>
        </p:nvCxnSpPr>
        <p:spPr>
          <a:xfrm>
            <a:off x="8052211" y="4014375"/>
            <a:ext cx="634337" cy="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ZoneTexte 118">
            <a:extLst>
              <a:ext uri="{FF2B5EF4-FFF2-40B4-BE49-F238E27FC236}">
                <a16:creationId xmlns:a16="http://schemas.microsoft.com/office/drawing/2014/main" id="{3E38382D-A9CB-8883-D9B4-EAC918D125F2}"/>
              </a:ext>
            </a:extLst>
          </p:cNvPr>
          <p:cNvSpPr txBox="1"/>
          <p:nvPr/>
        </p:nvSpPr>
        <p:spPr>
          <a:xfrm>
            <a:off x="6377925" y="3307108"/>
            <a:ext cx="464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strike="noStrike" spc="-1" dirty="0">
                <a:solidFill>
                  <a:schemeClr val="bg1"/>
                </a:solidFill>
                <a:latin typeface="Calibri"/>
                <a:ea typeface="DejaVu Sans"/>
              </a:rPr>
              <a:t>+/-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43DF11BB-F685-F096-3C4A-CF9E60C9A9CF}"/>
              </a:ext>
            </a:extLst>
          </p:cNvPr>
          <p:cNvSpPr txBox="1"/>
          <p:nvPr/>
        </p:nvSpPr>
        <p:spPr>
          <a:xfrm>
            <a:off x="6373198" y="3816344"/>
            <a:ext cx="4640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strike="noStrike" spc="-1" dirty="0">
                <a:solidFill>
                  <a:schemeClr val="bg1"/>
                </a:solidFill>
                <a:latin typeface="Calibri"/>
                <a:ea typeface="DejaVu Sans"/>
              </a:rPr>
              <a:t>|e|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1" name="CustomShape 25">
            <a:extLst>
              <a:ext uri="{FF2B5EF4-FFF2-40B4-BE49-F238E27FC236}">
                <a16:creationId xmlns:a16="http://schemas.microsoft.com/office/drawing/2014/main" id="{4E4A9B6A-BBDD-4059-E692-7CF62EB94838}"/>
              </a:ext>
            </a:extLst>
          </p:cNvPr>
          <p:cNvSpPr/>
          <p:nvPr/>
        </p:nvSpPr>
        <p:spPr>
          <a:xfrm>
            <a:off x="2819986" y="5256642"/>
            <a:ext cx="5551345" cy="40990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chemeClr val="bg1"/>
                </a:solidFill>
                <a:latin typeface="Calibri"/>
                <a:ea typeface="DejaVu Sans"/>
              </a:rPr>
              <a:t>Synchronisation / Echantillonnage</a:t>
            </a:r>
            <a:endParaRPr lang="fr-FR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69FC65B7-A230-C716-47E8-BBF19BD52CBF}"/>
              </a:ext>
            </a:extLst>
          </p:cNvPr>
          <p:cNvCxnSpPr>
            <a:cxnSpLocks/>
            <a:stCxn id="121" idx="3"/>
            <a:endCxn id="125" idx="1"/>
          </p:cNvCxnSpPr>
          <p:nvPr/>
        </p:nvCxnSpPr>
        <p:spPr>
          <a:xfrm flipV="1">
            <a:off x="8371331" y="5461595"/>
            <a:ext cx="32847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stomShape 25">
            <a:extLst>
              <a:ext uri="{FF2B5EF4-FFF2-40B4-BE49-F238E27FC236}">
                <a16:creationId xmlns:a16="http://schemas.microsoft.com/office/drawing/2014/main" id="{C4BBED2D-D07F-CCBD-FE02-8C7BC6FFA078}"/>
              </a:ext>
            </a:extLst>
          </p:cNvPr>
          <p:cNvSpPr/>
          <p:nvPr/>
        </p:nvSpPr>
        <p:spPr>
          <a:xfrm>
            <a:off x="8699802" y="5256641"/>
            <a:ext cx="1047416" cy="409907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spc="-1" dirty="0">
                <a:latin typeface="Calibri"/>
                <a:ea typeface="DejaVu Sans"/>
              </a:rPr>
              <a:t>CLK</a:t>
            </a:r>
            <a:endParaRPr lang="fr-FR" sz="1400" b="0" strike="noStrike" spc="-1" dirty="0">
              <a:latin typeface="Arial"/>
            </a:endParaRPr>
          </a:p>
        </p:txBody>
      </p: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845FB13C-D55D-6C34-D496-12D5ABD86446}"/>
              </a:ext>
            </a:extLst>
          </p:cNvPr>
          <p:cNvCxnSpPr>
            <a:cxnSpLocks/>
          </p:cNvCxnSpPr>
          <p:nvPr/>
        </p:nvCxnSpPr>
        <p:spPr>
          <a:xfrm flipV="1">
            <a:off x="3247643" y="4427493"/>
            <a:ext cx="0" cy="829148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0EF1BDC7-4FFF-5ACB-521C-CBC38C9B8E3B}"/>
              </a:ext>
            </a:extLst>
          </p:cNvPr>
          <p:cNvCxnSpPr>
            <a:cxnSpLocks/>
          </p:cNvCxnSpPr>
          <p:nvPr/>
        </p:nvCxnSpPr>
        <p:spPr>
          <a:xfrm flipV="1">
            <a:off x="7761902" y="4153608"/>
            <a:ext cx="0" cy="1103033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id="{D75CC63E-DEC2-75B1-3B77-B907E32EA20C}"/>
              </a:ext>
            </a:extLst>
          </p:cNvPr>
          <p:cNvCxnSpPr>
            <a:cxnSpLocks/>
          </p:cNvCxnSpPr>
          <p:nvPr/>
        </p:nvCxnSpPr>
        <p:spPr>
          <a:xfrm flipV="1">
            <a:off x="6326496" y="4684061"/>
            <a:ext cx="0" cy="572580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ustomShape 25">
            <a:extLst>
              <a:ext uri="{FF2B5EF4-FFF2-40B4-BE49-F238E27FC236}">
                <a16:creationId xmlns:a16="http://schemas.microsoft.com/office/drawing/2014/main" id="{305FFE9B-729B-F3D7-8027-40E94FEA0DBA}"/>
              </a:ext>
            </a:extLst>
          </p:cNvPr>
          <p:cNvSpPr/>
          <p:nvPr/>
        </p:nvSpPr>
        <p:spPr>
          <a:xfrm>
            <a:off x="8699802" y="2363405"/>
            <a:ext cx="1047416" cy="241679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latin typeface="Calibri"/>
                <a:ea typeface="DejaVu Sans"/>
              </a:rPr>
              <a:t>PWM + **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0" name="CustomShape 25">
            <a:extLst>
              <a:ext uri="{FF2B5EF4-FFF2-40B4-BE49-F238E27FC236}">
                <a16:creationId xmlns:a16="http://schemas.microsoft.com/office/drawing/2014/main" id="{B8E48504-E85E-2016-AAD1-DD29A9ACD3AA}"/>
              </a:ext>
            </a:extLst>
          </p:cNvPr>
          <p:cNvSpPr/>
          <p:nvPr/>
        </p:nvSpPr>
        <p:spPr>
          <a:xfrm>
            <a:off x="8699802" y="2940801"/>
            <a:ext cx="1047416" cy="233942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latin typeface="Calibri"/>
                <a:ea typeface="DejaVu Sans"/>
              </a:rPr>
              <a:t>PWM -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1" name="CustomShape 25">
            <a:extLst>
              <a:ext uri="{FF2B5EF4-FFF2-40B4-BE49-F238E27FC236}">
                <a16:creationId xmlns:a16="http://schemas.microsoft.com/office/drawing/2014/main" id="{5F2FE1C1-B17E-9987-E927-A5F402E0D74B}"/>
              </a:ext>
            </a:extLst>
          </p:cNvPr>
          <p:cNvSpPr/>
          <p:nvPr/>
        </p:nvSpPr>
        <p:spPr>
          <a:xfrm>
            <a:off x="7396411" y="2936242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PWM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42" name="CustomShape 25">
            <a:extLst>
              <a:ext uri="{FF2B5EF4-FFF2-40B4-BE49-F238E27FC236}">
                <a16:creationId xmlns:a16="http://schemas.microsoft.com/office/drawing/2014/main" id="{772304E2-B4F0-89C7-60EB-52E1E596AF9D}"/>
              </a:ext>
            </a:extLst>
          </p:cNvPr>
          <p:cNvSpPr/>
          <p:nvPr/>
        </p:nvSpPr>
        <p:spPr>
          <a:xfrm>
            <a:off x="7396411" y="2364207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PWM</a:t>
            </a:r>
            <a:endParaRPr lang="fr-FR" sz="1200" b="0" strike="noStrike" spc="-1" dirty="0">
              <a:latin typeface="Arial"/>
            </a:endParaRPr>
          </a:p>
        </p:txBody>
      </p:sp>
      <p:cxnSp>
        <p:nvCxnSpPr>
          <p:cNvPr id="155" name="Connecteur droit avec flèche 154">
            <a:extLst>
              <a:ext uri="{FF2B5EF4-FFF2-40B4-BE49-F238E27FC236}">
                <a16:creationId xmlns:a16="http://schemas.microsoft.com/office/drawing/2014/main" id="{26601058-B6CE-BD1A-B133-B932038A8F7A}"/>
              </a:ext>
            </a:extLst>
          </p:cNvPr>
          <p:cNvCxnSpPr>
            <a:cxnSpLocks/>
            <a:stCxn id="188" idx="2"/>
            <a:endCxn id="142" idx="1"/>
          </p:cNvCxnSpPr>
          <p:nvPr/>
        </p:nvCxnSpPr>
        <p:spPr>
          <a:xfrm flipV="1">
            <a:off x="7191780" y="2489397"/>
            <a:ext cx="204631" cy="4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56">
            <a:extLst>
              <a:ext uri="{FF2B5EF4-FFF2-40B4-BE49-F238E27FC236}">
                <a16:creationId xmlns:a16="http://schemas.microsoft.com/office/drawing/2014/main" id="{63398A30-90E2-B8BC-1844-56603A12C0F1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6837256" y="3061432"/>
            <a:ext cx="5591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99B92A2E-42E4-E025-7AAC-6D04AA992838}"/>
              </a:ext>
            </a:extLst>
          </p:cNvPr>
          <p:cNvCxnSpPr>
            <a:cxnSpLocks/>
            <a:stCxn id="142" idx="3"/>
            <a:endCxn id="139" idx="1"/>
          </p:cNvCxnSpPr>
          <p:nvPr/>
        </p:nvCxnSpPr>
        <p:spPr>
          <a:xfrm flipV="1">
            <a:off x="8250331" y="2484245"/>
            <a:ext cx="449471" cy="5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avec flèche 160">
            <a:extLst>
              <a:ext uri="{FF2B5EF4-FFF2-40B4-BE49-F238E27FC236}">
                <a16:creationId xmlns:a16="http://schemas.microsoft.com/office/drawing/2014/main" id="{D3B1AD09-AC76-BF22-92B5-553A724F3924}"/>
              </a:ext>
            </a:extLst>
          </p:cNvPr>
          <p:cNvCxnSpPr>
            <a:cxnSpLocks/>
            <a:stCxn id="141" idx="3"/>
          </p:cNvCxnSpPr>
          <p:nvPr/>
        </p:nvCxnSpPr>
        <p:spPr>
          <a:xfrm flipV="1">
            <a:off x="8250331" y="3056446"/>
            <a:ext cx="449471" cy="49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ZoneTexte 162">
            <a:extLst>
              <a:ext uri="{FF2B5EF4-FFF2-40B4-BE49-F238E27FC236}">
                <a16:creationId xmlns:a16="http://schemas.microsoft.com/office/drawing/2014/main" id="{0D9520E4-6DC6-700A-13A0-CDC6D553C4C9}"/>
              </a:ext>
            </a:extLst>
          </p:cNvPr>
          <p:cNvSpPr txBox="1"/>
          <p:nvPr/>
        </p:nvSpPr>
        <p:spPr>
          <a:xfrm>
            <a:off x="2694440" y="2103526"/>
            <a:ext cx="2066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Microcontroleur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8C60AF8F-5163-0EE3-B871-525138F624EB}"/>
              </a:ext>
            </a:extLst>
          </p:cNvPr>
          <p:cNvSpPr txBox="1"/>
          <p:nvPr/>
        </p:nvSpPr>
        <p:spPr>
          <a:xfrm>
            <a:off x="1294992" y="5897912"/>
            <a:ext cx="3022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* Fournie par un potentiomètre</a:t>
            </a:r>
          </a:p>
        </p:txBody>
      </p:sp>
      <p:sp>
        <p:nvSpPr>
          <p:cNvPr id="165" name="CustomShape 25">
            <a:extLst>
              <a:ext uri="{FF2B5EF4-FFF2-40B4-BE49-F238E27FC236}">
                <a16:creationId xmlns:a16="http://schemas.microsoft.com/office/drawing/2014/main" id="{9F9489CB-20FB-20B0-E692-6AAF7391ADE3}"/>
              </a:ext>
            </a:extLst>
          </p:cNvPr>
          <p:cNvSpPr/>
          <p:nvPr/>
        </p:nvSpPr>
        <p:spPr>
          <a:xfrm>
            <a:off x="948715" y="2889081"/>
            <a:ext cx="1423478" cy="409907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latin typeface="Calibri"/>
                <a:ea typeface="DejaVu Sans"/>
              </a:rPr>
              <a:t>Suiveur (0) Régulation (1)</a:t>
            </a:r>
            <a:endParaRPr lang="fr-FR" sz="1400" b="0" strike="noStrike" spc="-1" dirty="0">
              <a:latin typeface="Arial"/>
            </a:endParaRPr>
          </a:p>
        </p:txBody>
      </p: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0B6DD1DA-145B-7C53-8861-92B1DCC22BC7}"/>
              </a:ext>
            </a:extLst>
          </p:cNvPr>
          <p:cNvCxnSpPr>
            <a:cxnSpLocks/>
            <a:stCxn id="165" idx="3"/>
          </p:cNvCxnSpPr>
          <p:nvPr/>
        </p:nvCxnSpPr>
        <p:spPr>
          <a:xfrm flipV="1">
            <a:off x="2372193" y="3088491"/>
            <a:ext cx="2500529" cy="5544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avec flèche 170">
            <a:extLst>
              <a:ext uri="{FF2B5EF4-FFF2-40B4-BE49-F238E27FC236}">
                <a16:creationId xmlns:a16="http://schemas.microsoft.com/office/drawing/2014/main" id="{4DF0529B-D366-ACFF-4B69-C9FF2ED87029}"/>
              </a:ext>
            </a:extLst>
          </p:cNvPr>
          <p:cNvCxnSpPr>
            <a:cxnSpLocks/>
          </p:cNvCxnSpPr>
          <p:nvPr/>
        </p:nvCxnSpPr>
        <p:spPr>
          <a:xfrm>
            <a:off x="7116833" y="1856828"/>
            <a:ext cx="0" cy="321085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avec flèche 172">
            <a:extLst>
              <a:ext uri="{FF2B5EF4-FFF2-40B4-BE49-F238E27FC236}">
                <a16:creationId xmlns:a16="http://schemas.microsoft.com/office/drawing/2014/main" id="{D6EC5CFA-CCA8-32A6-7D89-30AA60864F64}"/>
              </a:ext>
            </a:extLst>
          </p:cNvPr>
          <p:cNvCxnSpPr>
            <a:cxnSpLocks/>
          </p:cNvCxnSpPr>
          <p:nvPr/>
        </p:nvCxnSpPr>
        <p:spPr>
          <a:xfrm>
            <a:off x="4867505" y="1856828"/>
            <a:ext cx="2249328" cy="7078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>
            <a:extLst>
              <a:ext uri="{FF2B5EF4-FFF2-40B4-BE49-F238E27FC236}">
                <a16:creationId xmlns:a16="http://schemas.microsoft.com/office/drawing/2014/main" id="{C3E6609A-FD6C-4D16-BF93-63F3168AF5CB}"/>
              </a:ext>
            </a:extLst>
          </p:cNvPr>
          <p:cNvCxnSpPr>
            <a:cxnSpLocks/>
          </p:cNvCxnSpPr>
          <p:nvPr/>
        </p:nvCxnSpPr>
        <p:spPr>
          <a:xfrm flipH="1" flipV="1">
            <a:off x="4881866" y="1856828"/>
            <a:ext cx="4662" cy="1231663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avec flèche 180">
            <a:extLst>
              <a:ext uri="{FF2B5EF4-FFF2-40B4-BE49-F238E27FC236}">
                <a16:creationId xmlns:a16="http://schemas.microsoft.com/office/drawing/2014/main" id="{195BB581-837D-956C-0CF0-502E97892F54}"/>
              </a:ext>
            </a:extLst>
          </p:cNvPr>
          <p:cNvCxnSpPr>
            <a:cxnSpLocks/>
          </p:cNvCxnSpPr>
          <p:nvPr/>
        </p:nvCxnSpPr>
        <p:spPr>
          <a:xfrm flipV="1">
            <a:off x="5525211" y="2242025"/>
            <a:ext cx="0" cy="231684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ZoneTexte 186">
            <a:extLst>
              <a:ext uri="{FF2B5EF4-FFF2-40B4-BE49-F238E27FC236}">
                <a16:creationId xmlns:a16="http://schemas.microsoft.com/office/drawing/2014/main" id="{64A8FA5F-C233-1751-A787-5C1D5674D0AC}"/>
              </a:ext>
            </a:extLst>
          </p:cNvPr>
          <p:cNvSpPr txBox="1"/>
          <p:nvPr/>
        </p:nvSpPr>
        <p:spPr>
          <a:xfrm>
            <a:off x="5191621" y="5894952"/>
            <a:ext cx="4974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** Connectée à un étage de puissance et à un moteur à courant continu</a:t>
            </a:r>
          </a:p>
        </p:txBody>
      </p:sp>
      <p:sp>
        <p:nvSpPr>
          <p:cNvPr id="188" name="Bande diagonale 187">
            <a:extLst>
              <a:ext uri="{FF2B5EF4-FFF2-40B4-BE49-F238E27FC236}">
                <a16:creationId xmlns:a16="http://schemas.microsoft.com/office/drawing/2014/main" id="{063C3CA4-0FF9-6E43-1A26-3E0FDBE4541F}"/>
              </a:ext>
            </a:extLst>
          </p:cNvPr>
          <p:cNvSpPr/>
          <p:nvPr/>
        </p:nvSpPr>
        <p:spPr>
          <a:xfrm rot="8057330">
            <a:off x="6692927" y="2205958"/>
            <a:ext cx="585216" cy="581618"/>
          </a:xfrm>
          <a:prstGeom prst="diagStrip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137AB8D5-D684-7844-0267-5C5ED0023023}"/>
              </a:ext>
            </a:extLst>
          </p:cNvPr>
          <p:cNvCxnSpPr>
            <a:cxnSpLocks/>
            <a:stCxn id="72" idx="3"/>
            <a:endCxn id="88" idx="1"/>
          </p:cNvCxnSpPr>
          <p:nvPr/>
        </p:nvCxnSpPr>
        <p:spPr>
          <a:xfrm>
            <a:off x="3770655" y="4302303"/>
            <a:ext cx="1980652" cy="2565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>
            <a:extLst>
              <a:ext uri="{FF2B5EF4-FFF2-40B4-BE49-F238E27FC236}">
                <a16:creationId xmlns:a16="http://schemas.microsoft.com/office/drawing/2014/main" id="{5483105E-7C8A-CD27-30D1-7398095F785D}"/>
              </a:ext>
            </a:extLst>
          </p:cNvPr>
          <p:cNvCxnSpPr>
            <a:cxnSpLocks/>
          </p:cNvCxnSpPr>
          <p:nvPr/>
        </p:nvCxnSpPr>
        <p:spPr>
          <a:xfrm>
            <a:off x="5505450" y="2242025"/>
            <a:ext cx="1443038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ED09B369-277B-C198-0F0C-8B912D8C552C}"/>
              </a:ext>
            </a:extLst>
          </p:cNvPr>
          <p:cNvCxnSpPr>
            <a:cxnSpLocks/>
            <a:stCxn id="46" idx="6"/>
          </p:cNvCxnSpPr>
          <p:nvPr/>
        </p:nvCxnSpPr>
        <p:spPr>
          <a:xfrm flipV="1">
            <a:off x="5380256" y="3777757"/>
            <a:ext cx="992942" cy="1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avec flèche 212">
            <a:extLst>
              <a:ext uri="{FF2B5EF4-FFF2-40B4-BE49-F238E27FC236}">
                <a16:creationId xmlns:a16="http://schemas.microsoft.com/office/drawing/2014/main" id="{2C53D413-AF28-FAB1-45EF-5DAD5E9C30DD}"/>
              </a:ext>
            </a:extLst>
          </p:cNvPr>
          <p:cNvCxnSpPr>
            <a:cxnSpLocks/>
          </p:cNvCxnSpPr>
          <p:nvPr/>
        </p:nvCxnSpPr>
        <p:spPr>
          <a:xfrm>
            <a:off x="6832471" y="2742948"/>
            <a:ext cx="153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CB516D0-D70B-FFE8-DF9B-D45F4E8E4DA5}"/>
              </a:ext>
            </a:extLst>
          </p:cNvPr>
          <p:cNvSpPr/>
          <p:nvPr/>
        </p:nvSpPr>
        <p:spPr>
          <a:xfrm>
            <a:off x="8633183" y="1481325"/>
            <a:ext cx="1180654" cy="6411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Affichage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216" name="CustomShape 8">
            <a:extLst>
              <a:ext uri="{FF2B5EF4-FFF2-40B4-BE49-F238E27FC236}">
                <a16:creationId xmlns:a16="http://schemas.microsoft.com/office/drawing/2014/main" id="{50CE7E55-3927-A084-1903-B52214233692}"/>
              </a:ext>
            </a:extLst>
          </p:cNvPr>
          <p:cNvSpPr/>
          <p:nvPr/>
        </p:nvSpPr>
        <p:spPr>
          <a:xfrm>
            <a:off x="1137578" y="2355577"/>
            <a:ext cx="1217059" cy="1833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 dirty="0">
                <a:latin typeface="Calibri"/>
                <a:ea typeface="DejaVu Sans"/>
              </a:rPr>
              <a:t>Sortie Analogique</a:t>
            </a:r>
            <a:endParaRPr lang="fr-FR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955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3445B-52AF-7973-BA20-D03043FA1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>
            <a:extLst>
              <a:ext uri="{FF2B5EF4-FFF2-40B4-BE49-F238E27FC236}">
                <a16:creationId xmlns:a16="http://schemas.microsoft.com/office/drawing/2014/main" id="{2F9EC012-CBB1-8DD2-66B8-CC2A31312D51}"/>
              </a:ext>
            </a:extLst>
          </p:cNvPr>
          <p:cNvSpPr/>
          <p:nvPr/>
        </p:nvSpPr>
        <p:spPr>
          <a:xfrm>
            <a:off x="285120" y="173160"/>
            <a:ext cx="5041999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Régulation numérique / </a:t>
            </a:r>
            <a:r>
              <a:rPr lang="fr-FR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carte L432KC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2" name="Line 5">
            <a:extLst>
              <a:ext uri="{FF2B5EF4-FFF2-40B4-BE49-F238E27FC236}">
                <a16:creationId xmlns:a16="http://schemas.microsoft.com/office/drawing/2014/main" id="{0D905D6E-5B61-2200-0EED-31A9D462D65B}"/>
              </a:ext>
            </a:extLst>
          </p:cNvPr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455973C-1031-053F-2335-A7B34F41428B}"/>
              </a:ext>
            </a:extLst>
          </p:cNvPr>
          <p:cNvSpPr txBox="1"/>
          <p:nvPr/>
        </p:nvSpPr>
        <p:spPr>
          <a:xfrm>
            <a:off x="8313682" y="173160"/>
            <a:ext cx="333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NOTICE UTILISATION</a:t>
            </a:r>
          </a:p>
        </p:txBody>
      </p:sp>
      <p:sp>
        <p:nvSpPr>
          <p:cNvPr id="3" name="Line 3">
            <a:extLst>
              <a:ext uri="{FF2B5EF4-FFF2-40B4-BE49-F238E27FC236}">
                <a16:creationId xmlns:a16="http://schemas.microsoft.com/office/drawing/2014/main" id="{4B18676F-82E7-5F60-AE5B-6F05D2F6D68D}"/>
              </a:ext>
            </a:extLst>
          </p:cNvPr>
          <p:cNvSpPr/>
          <p:nvPr/>
        </p:nvSpPr>
        <p:spPr>
          <a:xfrm>
            <a:off x="354960" y="1294856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" name="CustomShape 11">
            <a:extLst>
              <a:ext uri="{FF2B5EF4-FFF2-40B4-BE49-F238E27FC236}">
                <a16:creationId xmlns:a16="http://schemas.microsoft.com/office/drawing/2014/main" id="{7EBA3E8C-184D-88DA-C615-08EC04D34355}"/>
              </a:ext>
            </a:extLst>
          </p:cNvPr>
          <p:cNvSpPr/>
          <p:nvPr/>
        </p:nvSpPr>
        <p:spPr>
          <a:xfrm>
            <a:off x="433260" y="877828"/>
            <a:ext cx="7245734" cy="27459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BROCHAGE DE LA CARTE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B7B95875-6490-F529-C751-121A588034AD}"/>
              </a:ext>
            </a:extLst>
          </p:cNvPr>
          <p:cNvSpPr/>
          <p:nvPr/>
        </p:nvSpPr>
        <p:spPr>
          <a:xfrm>
            <a:off x="5092200" y="1603440"/>
            <a:ext cx="921960" cy="341623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808080"/>
                </a:solidFill>
                <a:latin typeface="Calibri"/>
                <a:ea typeface="DejaVu Sans"/>
              </a:rPr>
              <a:t>Nucléo </a:t>
            </a:r>
            <a:r>
              <a:rPr lang="fr-FR" sz="2400" b="0" strike="noStrike" spc="-1" dirty="0" err="1">
                <a:solidFill>
                  <a:srgbClr val="808080"/>
                </a:solidFill>
                <a:latin typeface="Calibri"/>
                <a:ea typeface="DejaVu Sans"/>
              </a:rPr>
              <a:t>Board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7" name="CustomShape 9">
            <a:extLst>
              <a:ext uri="{FF2B5EF4-FFF2-40B4-BE49-F238E27FC236}">
                <a16:creationId xmlns:a16="http://schemas.microsoft.com/office/drawing/2014/main" id="{BCC24996-D6DD-565E-3196-E11045F2834C}"/>
              </a:ext>
            </a:extLst>
          </p:cNvPr>
          <p:cNvSpPr/>
          <p:nvPr/>
        </p:nvSpPr>
        <p:spPr>
          <a:xfrm rot="5400000">
            <a:off x="8790173" y="1152437"/>
            <a:ext cx="771480" cy="1403025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808080"/>
                </a:solidFill>
                <a:latin typeface="Calibri"/>
                <a:ea typeface="DejaVu Sans"/>
              </a:rPr>
              <a:t>Moteur CC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2" name="CustomShape 15">
            <a:extLst>
              <a:ext uri="{FF2B5EF4-FFF2-40B4-BE49-F238E27FC236}">
                <a16:creationId xmlns:a16="http://schemas.microsoft.com/office/drawing/2014/main" id="{FEE7E6B6-E6FF-7C20-B7AE-8F5752ECCF0C}"/>
              </a:ext>
            </a:extLst>
          </p:cNvPr>
          <p:cNvSpPr/>
          <p:nvPr/>
        </p:nvSpPr>
        <p:spPr>
          <a:xfrm>
            <a:off x="7823880" y="1903680"/>
            <a:ext cx="771480" cy="147960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M2 -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13" name="CustomShape 16">
            <a:extLst>
              <a:ext uri="{FF2B5EF4-FFF2-40B4-BE49-F238E27FC236}">
                <a16:creationId xmlns:a16="http://schemas.microsoft.com/office/drawing/2014/main" id="{5249B618-E6A9-B6A5-3301-CA076E99773F}"/>
              </a:ext>
            </a:extLst>
          </p:cNvPr>
          <p:cNvSpPr/>
          <p:nvPr/>
        </p:nvSpPr>
        <p:spPr>
          <a:xfrm>
            <a:off x="7823880" y="1715400"/>
            <a:ext cx="771480" cy="147960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M2 +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" name="CustomShape 33">
            <a:extLst>
              <a:ext uri="{FF2B5EF4-FFF2-40B4-BE49-F238E27FC236}">
                <a16:creationId xmlns:a16="http://schemas.microsoft.com/office/drawing/2014/main" id="{44843926-0DEA-22BB-5F54-2778645E77CC}"/>
              </a:ext>
            </a:extLst>
          </p:cNvPr>
          <p:cNvSpPr/>
          <p:nvPr/>
        </p:nvSpPr>
        <p:spPr>
          <a:xfrm>
            <a:off x="6824258" y="1778490"/>
            <a:ext cx="295460" cy="5331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PWM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29" name="CustomShape 34">
            <a:extLst>
              <a:ext uri="{FF2B5EF4-FFF2-40B4-BE49-F238E27FC236}">
                <a16:creationId xmlns:a16="http://schemas.microsoft.com/office/drawing/2014/main" id="{CF19A183-6CCC-B977-2588-31CED50D4818}"/>
              </a:ext>
            </a:extLst>
          </p:cNvPr>
          <p:cNvSpPr/>
          <p:nvPr/>
        </p:nvSpPr>
        <p:spPr>
          <a:xfrm rot="5400000">
            <a:off x="7360971" y="1460160"/>
            <a:ext cx="237960" cy="568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37" name="CustomShape 6">
            <a:extLst>
              <a:ext uri="{FF2B5EF4-FFF2-40B4-BE49-F238E27FC236}">
                <a16:creationId xmlns:a16="http://schemas.microsoft.com/office/drawing/2014/main" id="{FCD190DB-B612-FF2C-968D-B4C9EDA8C28A}"/>
              </a:ext>
            </a:extLst>
          </p:cNvPr>
          <p:cNvSpPr/>
          <p:nvPr/>
        </p:nvSpPr>
        <p:spPr>
          <a:xfrm>
            <a:off x="262800" y="5549220"/>
            <a:ext cx="1578600" cy="2102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Sortie Numérique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8" name="CustomShape 7">
            <a:extLst>
              <a:ext uri="{FF2B5EF4-FFF2-40B4-BE49-F238E27FC236}">
                <a16:creationId xmlns:a16="http://schemas.microsoft.com/office/drawing/2014/main" id="{F6CDDDF5-68B3-E209-43F3-A4976C97D766}"/>
              </a:ext>
            </a:extLst>
          </p:cNvPr>
          <p:cNvSpPr/>
          <p:nvPr/>
        </p:nvSpPr>
        <p:spPr>
          <a:xfrm>
            <a:off x="262800" y="5817060"/>
            <a:ext cx="1578600" cy="2102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Entrée Numérique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" name="CustomShape 8">
            <a:extLst>
              <a:ext uri="{FF2B5EF4-FFF2-40B4-BE49-F238E27FC236}">
                <a16:creationId xmlns:a16="http://schemas.microsoft.com/office/drawing/2014/main" id="{C0D34240-33CF-4089-C231-080FC204A5C6}"/>
              </a:ext>
            </a:extLst>
          </p:cNvPr>
          <p:cNvSpPr/>
          <p:nvPr/>
        </p:nvSpPr>
        <p:spPr>
          <a:xfrm>
            <a:off x="262800" y="6076980"/>
            <a:ext cx="1578600" cy="2102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Entrée Analogique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" name="CustomShape 25">
            <a:extLst>
              <a:ext uri="{FF2B5EF4-FFF2-40B4-BE49-F238E27FC236}">
                <a16:creationId xmlns:a16="http://schemas.microsoft.com/office/drawing/2014/main" id="{C40FB61D-2D61-3E08-E8AB-867E4C9CD278}"/>
              </a:ext>
            </a:extLst>
          </p:cNvPr>
          <p:cNvSpPr/>
          <p:nvPr/>
        </p:nvSpPr>
        <p:spPr>
          <a:xfrm>
            <a:off x="4321380" y="1789380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PA_0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2" name="CustomShape 25">
            <a:extLst>
              <a:ext uri="{FF2B5EF4-FFF2-40B4-BE49-F238E27FC236}">
                <a16:creationId xmlns:a16="http://schemas.microsoft.com/office/drawing/2014/main" id="{70516DEA-30BF-76C8-1813-5ACE43C99448}"/>
              </a:ext>
            </a:extLst>
          </p:cNvPr>
          <p:cNvSpPr/>
          <p:nvPr/>
        </p:nvSpPr>
        <p:spPr>
          <a:xfrm>
            <a:off x="4324642" y="2152728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PA_1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4" name="CustomShape 25">
            <a:extLst>
              <a:ext uri="{FF2B5EF4-FFF2-40B4-BE49-F238E27FC236}">
                <a16:creationId xmlns:a16="http://schemas.microsoft.com/office/drawing/2014/main" id="{A9A85AEE-7B2C-B9AC-C74B-F30E0163E29A}"/>
              </a:ext>
            </a:extLst>
          </p:cNvPr>
          <p:cNvSpPr/>
          <p:nvPr/>
        </p:nvSpPr>
        <p:spPr>
          <a:xfrm>
            <a:off x="2989621" y="1796766"/>
            <a:ext cx="853920" cy="2503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latin typeface="Calibri"/>
                <a:ea typeface="DejaVu Sans"/>
              </a:rPr>
              <a:t>Mesure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5" name="CustomShape 25">
            <a:extLst>
              <a:ext uri="{FF2B5EF4-FFF2-40B4-BE49-F238E27FC236}">
                <a16:creationId xmlns:a16="http://schemas.microsoft.com/office/drawing/2014/main" id="{FADCCF06-3912-DB37-DB98-9F9177657ACF}"/>
              </a:ext>
            </a:extLst>
          </p:cNvPr>
          <p:cNvSpPr/>
          <p:nvPr/>
        </p:nvSpPr>
        <p:spPr>
          <a:xfrm>
            <a:off x="2989621" y="2152728"/>
            <a:ext cx="853920" cy="2503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latin typeface="Calibri"/>
                <a:ea typeface="DejaVu Sans"/>
              </a:rPr>
              <a:t>Consigne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0" name="CustomShape 25">
            <a:extLst>
              <a:ext uri="{FF2B5EF4-FFF2-40B4-BE49-F238E27FC236}">
                <a16:creationId xmlns:a16="http://schemas.microsoft.com/office/drawing/2014/main" id="{742ECAAC-DD04-B700-AE96-3480121F9D29}"/>
              </a:ext>
            </a:extLst>
          </p:cNvPr>
          <p:cNvSpPr/>
          <p:nvPr/>
        </p:nvSpPr>
        <p:spPr>
          <a:xfrm>
            <a:off x="2989621" y="3192062"/>
            <a:ext cx="853920" cy="2503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latin typeface="Calibri"/>
                <a:ea typeface="DejaVu Sans"/>
              </a:rPr>
              <a:t>Mode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6" name="CustomShape 25">
            <a:extLst>
              <a:ext uri="{FF2B5EF4-FFF2-40B4-BE49-F238E27FC236}">
                <a16:creationId xmlns:a16="http://schemas.microsoft.com/office/drawing/2014/main" id="{B6AB97E8-5ECA-FC82-012D-B3D0DD95F2B2}"/>
              </a:ext>
            </a:extLst>
          </p:cNvPr>
          <p:cNvSpPr/>
          <p:nvPr/>
        </p:nvSpPr>
        <p:spPr>
          <a:xfrm>
            <a:off x="4322730" y="3192062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PA_11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7" name="CustomShape 25">
            <a:extLst>
              <a:ext uri="{FF2B5EF4-FFF2-40B4-BE49-F238E27FC236}">
                <a16:creationId xmlns:a16="http://schemas.microsoft.com/office/drawing/2014/main" id="{55D592F7-1665-FD9B-4062-1F8AB8C0AE23}"/>
              </a:ext>
            </a:extLst>
          </p:cNvPr>
          <p:cNvSpPr/>
          <p:nvPr/>
        </p:nvSpPr>
        <p:spPr>
          <a:xfrm>
            <a:off x="5894325" y="1778490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PB_1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9" name="CustomShape 25">
            <a:extLst>
              <a:ext uri="{FF2B5EF4-FFF2-40B4-BE49-F238E27FC236}">
                <a16:creationId xmlns:a16="http://schemas.microsoft.com/office/drawing/2014/main" id="{6127CEA5-AB65-F84F-FBFF-4CB4D8EFA247}"/>
              </a:ext>
            </a:extLst>
          </p:cNvPr>
          <p:cNvSpPr/>
          <p:nvPr/>
        </p:nvSpPr>
        <p:spPr>
          <a:xfrm>
            <a:off x="5907406" y="2152728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PB_0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50" name="CustomShape 25">
            <a:extLst>
              <a:ext uri="{FF2B5EF4-FFF2-40B4-BE49-F238E27FC236}">
                <a16:creationId xmlns:a16="http://schemas.microsoft.com/office/drawing/2014/main" id="{9B603B92-FEEC-386F-5A80-9C43F14DB07A}"/>
              </a:ext>
            </a:extLst>
          </p:cNvPr>
          <p:cNvSpPr/>
          <p:nvPr/>
        </p:nvSpPr>
        <p:spPr>
          <a:xfrm>
            <a:off x="5894325" y="2951285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PA_4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51" name="CustomShape 8">
            <a:extLst>
              <a:ext uri="{FF2B5EF4-FFF2-40B4-BE49-F238E27FC236}">
                <a16:creationId xmlns:a16="http://schemas.microsoft.com/office/drawing/2014/main" id="{55CB8628-E461-138F-A8C3-2E47399787DE}"/>
              </a:ext>
            </a:extLst>
          </p:cNvPr>
          <p:cNvSpPr/>
          <p:nvPr/>
        </p:nvSpPr>
        <p:spPr>
          <a:xfrm>
            <a:off x="262800" y="6336900"/>
            <a:ext cx="1578600" cy="2102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Sortie Analogique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53" name="CustomShape 25">
            <a:extLst>
              <a:ext uri="{FF2B5EF4-FFF2-40B4-BE49-F238E27FC236}">
                <a16:creationId xmlns:a16="http://schemas.microsoft.com/office/drawing/2014/main" id="{E8219BA3-4CA0-5BAB-D4C6-8361F207BA18}"/>
              </a:ext>
            </a:extLst>
          </p:cNvPr>
          <p:cNvSpPr/>
          <p:nvPr/>
        </p:nvSpPr>
        <p:spPr>
          <a:xfrm>
            <a:off x="5894325" y="3310528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PA_5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54" name="CustomShape 25">
            <a:extLst>
              <a:ext uri="{FF2B5EF4-FFF2-40B4-BE49-F238E27FC236}">
                <a16:creationId xmlns:a16="http://schemas.microsoft.com/office/drawing/2014/main" id="{8F9629E7-5F80-0E3C-6B96-5D85705387F3}"/>
              </a:ext>
            </a:extLst>
          </p:cNvPr>
          <p:cNvSpPr/>
          <p:nvPr/>
        </p:nvSpPr>
        <p:spPr>
          <a:xfrm>
            <a:off x="6971988" y="3317252"/>
            <a:ext cx="853920" cy="2503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latin typeface="Calibri"/>
                <a:ea typeface="DejaVu Sans"/>
              </a:rPr>
              <a:t>Mesure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55" name="CustomShape 25">
            <a:extLst>
              <a:ext uri="{FF2B5EF4-FFF2-40B4-BE49-F238E27FC236}">
                <a16:creationId xmlns:a16="http://schemas.microsoft.com/office/drawing/2014/main" id="{647A467B-0376-8130-67F6-A10BFFC5956C}"/>
              </a:ext>
            </a:extLst>
          </p:cNvPr>
          <p:cNvSpPr/>
          <p:nvPr/>
        </p:nvSpPr>
        <p:spPr>
          <a:xfrm>
            <a:off x="6969960" y="2951285"/>
            <a:ext cx="853920" cy="2503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latin typeface="Calibri"/>
                <a:ea typeface="DejaVu Sans"/>
              </a:rPr>
              <a:t>Erreur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56" name="CustomShape 25">
            <a:extLst>
              <a:ext uri="{FF2B5EF4-FFF2-40B4-BE49-F238E27FC236}">
                <a16:creationId xmlns:a16="http://schemas.microsoft.com/office/drawing/2014/main" id="{B5D1AE72-E0AA-F53E-768E-5BF990FBDDBE}"/>
              </a:ext>
            </a:extLst>
          </p:cNvPr>
          <p:cNvSpPr/>
          <p:nvPr/>
        </p:nvSpPr>
        <p:spPr>
          <a:xfrm>
            <a:off x="5894325" y="4119284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PA_12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57" name="CustomShape 1">
            <a:extLst>
              <a:ext uri="{FF2B5EF4-FFF2-40B4-BE49-F238E27FC236}">
                <a16:creationId xmlns:a16="http://schemas.microsoft.com/office/drawing/2014/main" id="{7AED8466-8FA0-4B3D-2C64-70FE4CFEA7BA}"/>
              </a:ext>
            </a:extLst>
          </p:cNvPr>
          <p:cNvSpPr/>
          <p:nvPr/>
        </p:nvSpPr>
        <p:spPr>
          <a:xfrm rot="5400000">
            <a:off x="5315661" y="5178688"/>
            <a:ext cx="475039" cy="921959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808080"/>
                </a:solidFill>
                <a:latin typeface="Calibri"/>
                <a:ea typeface="DejaVu Sans"/>
              </a:rPr>
              <a:t>OLED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58" name="CustomShape 33">
            <a:extLst>
              <a:ext uri="{FF2B5EF4-FFF2-40B4-BE49-F238E27FC236}">
                <a16:creationId xmlns:a16="http://schemas.microsoft.com/office/drawing/2014/main" id="{90EBBFB9-8B15-58A6-6381-72E88968813B}"/>
              </a:ext>
            </a:extLst>
          </p:cNvPr>
          <p:cNvSpPr/>
          <p:nvPr/>
        </p:nvSpPr>
        <p:spPr>
          <a:xfrm rot="5400000">
            <a:off x="5405450" y="4944356"/>
            <a:ext cx="295460" cy="5331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I2C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59" name="CustomShape 25">
            <a:extLst>
              <a:ext uri="{FF2B5EF4-FFF2-40B4-BE49-F238E27FC236}">
                <a16:creationId xmlns:a16="http://schemas.microsoft.com/office/drawing/2014/main" id="{6CE62C31-16FC-0132-DF0D-479961C45576}"/>
              </a:ext>
            </a:extLst>
          </p:cNvPr>
          <p:cNvSpPr/>
          <p:nvPr/>
        </p:nvSpPr>
        <p:spPr>
          <a:xfrm>
            <a:off x="5889345" y="4510336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PA_2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60" name="CustomShape 25">
            <a:extLst>
              <a:ext uri="{FF2B5EF4-FFF2-40B4-BE49-F238E27FC236}">
                <a16:creationId xmlns:a16="http://schemas.microsoft.com/office/drawing/2014/main" id="{BA557894-0F55-9A9D-D9BB-3B5A5512CB0B}"/>
              </a:ext>
            </a:extLst>
          </p:cNvPr>
          <p:cNvSpPr/>
          <p:nvPr/>
        </p:nvSpPr>
        <p:spPr>
          <a:xfrm>
            <a:off x="6969960" y="4119284"/>
            <a:ext cx="853920" cy="2503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latin typeface="Calibri"/>
                <a:ea typeface="DejaVu Sans"/>
              </a:rPr>
              <a:t>Signe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61" name="CustomShape 25">
            <a:extLst>
              <a:ext uri="{FF2B5EF4-FFF2-40B4-BE49-F238E27FC236}">
                <a16:creationId xmlns:a16="http://schemas.microsoft.com/office/drawing/2014/main" id="{86F61EAF-6A62-F4FC-A0FC-F5EF830E9BEB}"/>
              </a:ext>
            </a:extLst>
          </p:cNvPr>
          <p:cNvSpPr/>
          <p:nvPr/>
        </p:nvSpPr>
        <p:spPr>
          <a:xfrm>
            <a:off x="6969960" y="4517550"/>
            <a:ext cx="853920" cy="2503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latin typeface="Calibri"/>
                <a:ea typeface="DejaVu Sans"/>
              </a:rPr>
              <a:t>Horloge</a:t>
            </a:r>
            <a:endParaRPr lang="fr-FR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72286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160</Words>
  <Application>Microsoft Office PowerPoint</Application>
  <PresentationFormat>Grand écran</PresentationFormat>
  <Paragraphs>67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155</cp:revision>
  <dcterms:created xsi:type="dcterms:W3CDTF">2021-06-08T13:49:35Z</dcterms:created>
  <dcterms:modified xsi:type="dcterms:W3CDTF">2025-05-26T09:39:14Z</dcterms:modified>
</cp:coreProperties>
</file>