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62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52BDD"/>
    <a:srgbClr val="4472C4"/>
    <a:srgbClr val="002060"/>
    <a:srgbClr val="70AD4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A71F6-3B49-4358-957E-A92BEFE4DD94}" type="datetimeFigureOut">
              <a:rPr lang="fr-FR" smtClean="0"/>
              <a:t>26/05/2025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BEA02-483E-4D07-8E70-467E7CD15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78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CB793-0711-ACD9-576F-D044388F1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>
            <a:extLst>
              <a:ext uri="{FF2B5EF4-FFF2-40B4-BE49-F238E27FC236}">
                <a16:creationId xmlns:a16="http://schemas.microsoft.com/office/drawing/2014/main" id="{D9940E91-7D0A-BC18-A82D-7074A85099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20" name="PlaceHolder 2">
            <a:extLst>
              <a:ext uri="{FF2B5EF4-FFF2-40B4-BE49-F238E27FC236}">
                <a16:creationId xmlns:a16="http://schemas.microsoft.com/office/drawing/2014/main" id="{450046F0-821B-B287-9CA2-38D351A748C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321" name="TextShape 3">
            <a:extLst>
              <a:ext uri="{FF2B5EF4-FFF2-40B4-BE49-F238E27FC236}">
                <a16:creationId xmlns:a16="http://schemas.microsoft.com/office/drawing/2014/main" id="{F27E8E0F-2C61-BF34-BE1B-462C1AC02622}"/>
              </a:ext>
            </a:extLst>
          </p:cNvPr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8494032-65C8-46A9-84F4-4E254B6E9B3F}" type="slidenum">
              <a:rPr lang="fr-FR" sz="1200" b="0" strike="noStrike" spc="-1">
                <a:latin typeface="Times New Roman"/>
              </a:rPr>
              <a:t>1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1885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BB42D-AA1F-9D0B-AEC2-C63C943C6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>
            <a:extLst>
              <a:ext uri="{FF2B5EF4-FFF2-40B4-BE49-F238E27FC236}">
                <a16:creationId xmlns:a16="http://schemas.microsoft.com/office/drawing/2014/main" id="{0D84FA0C-9C6B-E76F-8640-27E09708AA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20" name="PlaceHolder 2">
            <a:extLst>
              <a:ext uri="{FF2B5EF4-FFF2-40B4-BE49-F238E27FC236}">
                <a16:creationId xmlns:a16="http://schemas.microsoft.com/office/drawing/2014/main" id="{72C83C38-8500-D151-EA92-C20C5227699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321" name="TextShape 3">
            <a:extLst>
              <a:ext uri="{FF2B5EF4-FFF2-40B4-BE49-F238E27FC236}">
                <a16:creationId xmlns:a16="http://schemas.microsoft.com/office/drawing/2014/main" id="{2EE11FDA-4192-7C8E-A620-C5082B565B39}"/>
              </a:ext>
            </a:extLst>
          </p:cNvPr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8494032-65C8-46A9-84F4-4E254B6E9B3F}" type="slidenum">
              <a:rPr lang="fr-FR" sz="1200" b="0" strike="noStrike" spc="-1">
                <a:latin typeface="Times New Roman"/>
              </a:rPr>
              <a:t>2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2297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321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8494032-65C8-46A9-84F4-4E254B6E9B3F}" type="slidenum">
              <a:rPr lang="fr-FR" sz="1200" b="0" strike="noStrike" spc="-1">
                <a:latin typeface="Times New Roman"/>
              </a:rPr>
              <a:t>3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2093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5C417-E93F-FB0B-D8B4-639AA3AF5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>
            <a:extLst>
              <a:ext uri="{FF2B5EF4-FFF2-40B4-BE49-F238E27FC236}">
                <a16:creationId xmlns:a16="http://schemas.microsoft.com/office/drawing/2014/main" id="{C32C9FCE-AB95-8DB8-868E-4F3B3770B0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20" name="PlaceHolder 2">
            <a:extLst>
              <a:ext uri="{FF2B5EF4-FFF2-40B4-BE49-F238E27FC236}">
                <a16:creationId xmlns:a16="http://schemas.microsoft.com/office/drawing/2014/main" id="{712408C5-67EF-CA0A-F260-65EE178B2A4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321" name="TextShape 3">
            <a:extLst>
              <a:ext uri="{FF2B5EF4-FFF2-40B4-BE49-F238E27FC236}">
                <a16:creationId xmlns:a16="http://schemas.microsoft.com/office/drawing/2014/main" id="{7AF525CC-E127-891F-1C48-4F0637D76A43}"/>
              </a:ext>
            </a:extLst>
          </p:cNvPr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8494032-65C8-46A9-84F4-4E254B6E9B3F}" type="slidenum">
              <a:rPr lang="fr-FR" sz="1200" b="0" strike="noStrike" spc="-1">
                <a:latin typeface="Times New Roman"/>
              </a:rPr>
              <a:t>4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2611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127B0-3828-AF81-FB35-D576A5FA1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>
            <a:extLst>
              <a:ext uri="{FF2B5EF4-FFF2-40B4-BE49-F238E27FC236}">
                <a16:creationId xmlns:a16="http://schemas.microsoft.com/office/drawing/2014/main" id="{23D5CA91-4426-9564-9EA0-8D13CB1665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20" name="PlaceHolder 2">
            <a:extLst>
              <a:ext uri="{FF2B5EF4-FFF2-40B4-BE49-F238E27FC236}">
                <a16:creationId xmlns:a16="http://schemas.microsoft.com/office/drawing/2014/main" id="{CC872165-7348-0594-E7F1-B0B30A1BAC5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321" name="TextShape 3">
            <a:extLst>
              <a:ext uri="{FF2B5EF4-FFF2-40B4-BE49-F238E27FC236}">
                <a16:creationId xmlns:a16="http://schemas.microsoft.com/office/drawing/2014/main" id="{43D8FDBB-BF6F-E334-952B-418D58A8D24E}"/>
              </a:ext>
            </a:extLst>
          </p:cNvPr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8494032-65C8-46A9-84F4-4E254B6E9B3F}" type="slidenum">
              <a:rPr lang="fr-FR" sz="1200" b="0" strike="noStrike" spc="-1">
                <a:latin typeface="Times New Roman"/>
              </a:rPr>
              <a:t>5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0780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3ED86-E924-4056-9666-F56F3AE1E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747050-EE38-4107-9B0B-E2AB8A637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5CCC6F-D5A4-4F94-B49C-E9A8A7EB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26/05/2025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425478-4BF9-4229-A1FD-99067D5E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CFFE16-FA10-4D4F-B66E-C8EAEF9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08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B2F3F-309E-4271-9949-B4A5CF28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4DBE9A-87A6-4BFF-B660-EC4FADEE9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F90BFB-E91F-47F0-8343-DE83B848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26/05/2025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6B096A-63B8-4543-9991-A44E1523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925FDD-6FB8-4217-AF7D-D754A1DE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55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C5C92F2-74B6-45B1-B4EC-F0267C5BD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E2615D-8A1D-4938-BDAA-BD1D7FC92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BF944D-738E-49EC-84F8-9640B757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26/05/2025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BA6E5B-2FA1-46C0-BBD7-2A532AFD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69C49D-6823-40E0-B3C1-7637DD01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82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F2F161-994D-405C-B79D-BC0EC991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A01127-DBB2-45E7-B42F-12FA47D7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242462-2A2C-479A-9AB6-500E6D64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26/05/2025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1BCBFC-94E4-4BB6-97C4-AAA85DC7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D0A505-FBCE-4CBB-8533-141DA137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42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A18F91-D537-4F1C-8FD1-301C10DA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ED4705-1648-42A0-A0E5-3933D9064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446489-EABE-48E9-BEBB-DF0D3F0D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26/05/2025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05824D-3807-4277-8863-3679A9C8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41F1E8-EFD8-4A77-9E1E-7032D864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32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D43091-BE75-45A3-B70A-CD6E2E3C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023699-E6D2-45CA-8462-766659744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DA15AE-9BE5-49C0-BB52-1537DB048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012CD2-1620-4B42-8174-E0A949CF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26/05/2025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5FD8A2-B729-4597-825C-F63D2BA4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1EDACC-454A-41FB-9085-07F9B8C9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72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0DC2A-1676-4F78-87B5-152E1C0C3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83983E-BCFC-415C-9783-A7E0E8B10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512CE2-8E42-49F1-9172-8BD8E3220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3C2CCA-3714-474C-A215-FCBD946B1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98D293-E0BB-4271-A760-207D6354C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0493939-2D13-4D04-AB1E-76975BD6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26/05/2025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D115E9B-42E2-4B2D-83DA-530CF7DE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724969-4CD5-4C7A-8BBC-D5392115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41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22141-6158-46A9-AED0-FA47507E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C154A6-DA52-4B52-B82E-01163D38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26/05/2025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828E6C-7362-4929-A568-390B997A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EFC051-AEAD-445B-854D-AF4DDA3F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1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F804D4A-7B64-4F38-B761-BFA21B2B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26/05/2025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5AFF58-893C-486A-A16A-A59A48D6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83DBC8-F811-42CF-B2C7-21255F04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84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C6EA2-07B7-4C29-B03E-6243A1A5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B43308-5541-401C-AAD5-68F822F1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6B6154-3BD9-4BFD-9A8F-B8932A922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1A77C8-CCE6-4AB3-A275-20172359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26/05/2025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6DF503-E79B-48D2-8721-F32FEB53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376C55-CF33-48A8-AB85-D0214120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8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2BD83-7A78-44DC-9F74-8716D01F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C9D4A7-CAB7-4AD2-A85D-20995F590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43B8E8-C0CC-4C13-984C-590C39391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F4A914-5917-4B7A-B091-1E8D3D4D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26/05/2025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459571-1D45-4E6D-9771-92D4CB99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17ECB4-BE79-422D-8A63-3F24D8D0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73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4B5685-C3BC-4476-801E-804572CE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F9F5DD-C01C-48C6-B335-B42FB13FC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82830C-3F78-44AD-B9DE-DD4FD6679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7BD0-09ED-4241-9B50-84DC221E5746}" type="datetimeFigureOut">
              <a:rPr lang="fr-FR" smtClean="0"/>
              <a:t>26/05/2025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78C1D6-8403-42CB-8821-46667F67A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CDE87D-2D0B-45A5-9E09-C420B94A7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60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2D221-1280-7B60-C6D3-9ED29856D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>
            <a:extLst>
              <a:ext uri="{FF2B5EF4-FFF2-40B4-BE49-F238E27FC236}">
                <a16:creationId xmlns:a16="http://schemas.microsoft.com/office/drawing/2014/main" id="{064E0CAE-5EA3-5916-375A-1A6891F4F71D}"/>
              </a:ext>
            </a:extLst>
          </p:cNvPr>
          <p:cNvSpPr/>
          <p:nvPr/>
        </p:nvSpPr>
        <p:spPr>
          <a:xfrm>
            <a:off x="285120" y="173160"/>
            <a:ext cx="36267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BingOptik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v2 / </a:t>
            </a:r>
            <a:r>
              <a:rPr lang="fr-FR" sz="1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carte L432KC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2" name="Line 5">
            <a:extLst>
              <a:ext uri="{FF2B5EF4-FFF2-40B4-BE49-F238E27FC236}">
                <a16:creationId xmlns:a16="http://schemas.microsoft.com/office/drawing/2014/main" id="{D2AD19DC-A6F7-0D7C-3C09-3CF4412D88F0}"/>
              </a:ext>
            </a:extLst>
          </p:cNvPr>
          <p:cNvSpPr/>
          <p:nvPr/>
        </p:nvSpPr>
        <p:spPr>
          <a:xfrm>
            <a:off x="354960" y="754560"/>
            <a:ext cx="742176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C71CB86-D99C-F8EA-D1ED-2181B1D75EA1}"/>
              </a:ext>
            </a:extLst>
          </p:cNvPr>
          <p:cNvSpPr txBox="1"/>
          <p:nvPr/>
        </p:nvSpPr>
        <p:spPr>
          <a:xfrm>
            <a:off x="8313682" y="173160"/>
            <a:ext cx="333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NOTICE UTILISATION</a:t>
            </a:r>
          </a:p>
        </p:txBody>
      </p:sp>
      <p:sp>
        <p:nvSpPr>
          <p:cNvPr id="3" name="Line 3">
            <a:extLst>
              <a:ext uri="{FF2B5EF4-FFF2-40B4-BE49-F238E27FC236}">
                <a16:creationId xmlns:a16="http://schemas.microsoft.com/office/drawing/2014/main" id="{842EF448-D6D5-4DF3-8CF8-62DE24C18894}"/>
              </a:ext>
            </a:extLst>
          </p:cNvPr>
          <p:cNvSpPr/>
          <p:nvPr/>
        </p:nvSpPr>
        <p:spPr>
          <a:xfrm>
            <a:off x="354960" y="1294856"/>
            <a:ext cx="1155852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" name="CustomShape 11">
            <a:extLst>
              <a:ext uri="{FF2B5EF4-FFF2-40B4-BE49-F238E27FC236}">
                <a16:creationId xmlns:a16="http://schemas.microsoft.com/office/drawing/2014/main" id="{6163EED5-1C72-D96B-5A83-9E3D70CDBDBF}"/>
              </a:ext>
            </a:extLst>
          </p:cNvPr>
          <p:cNvSpPr/>
          <p:nvPr/>
        </p:nvSpPr>
        <p:spPr>
          <a:xfrm>
            <a:off x="433260" y="877828"/>
            <a:ext cx="7245734" cy="27459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TO DO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2E37575-5C02-5425-4F3E-B435DCB409ED}"/>
              </a:ext>
            </a:extLst>
          </p:cNvPr>
          <p:cNvSpPr txBox="1"/>
          <p:nvPr/>
        </p:nvSpPr>
        <p:spPr>
          <a:xfrm>
            <a:off x="433260" y="1647061"/>
            <a:ext cx="8770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200" dirty="0"/>
              <a:t>Tester couleurs définies en constante / programme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Voir pour aléatoire sur couleur Joker (blanc) – entrée analogique ?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Voir pour fonction </a:t>
            </a:r>
            <a:r>
              <a:rPr lang="fr-FR" sz="1200" dirty="0" err="1"/>
              <a:t>smooth</a:t>
            </a:r>
            <a:r>
              <a:rPr lang="fr-FR" sz="1200" dirty="0"/>
              <a:t> sur couleurs</a:t>
            </a:r>
          </a:p>
          <a:p>
            <a:pPr marL="171450" indent="-171450">
              <a:buFontTx/>
              <a:buChar char="-"/>
            </a:pPr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Prévoir régulateur 5V (pour mise sur batterie par exemple) pour 150 </a:t>
            </a:r>
            <a:r>
              <a:rPr lang="fr-FR" sz="1200" dirty="0" err="1"/>
              <a:t>LEDs</a:t>
            </a:r>
            <a:r>
              <a:rPr lang="fr-FR" sz="1200" dirty="0"/>
              <a:t> </a:t>
            </a:r>
            <a:r>
              <a:rPr lang="fr-FR" sz="1200" dirty="0">
                <a:sym typeface="Wingdings" panose="05000000000000000000" pitchFamily="2" charset="2"/>
              </a:rPr>
              <a:t> 0,3W/LED  45W au total (x 2 bandeaux)</a:t>
            </a:r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83934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A6B03-A7C5-9FB0-6866-185C7CC6F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>
            <a:extLst>
              <a:ext uri="{FF2B5EF4-FFF2-40B4-BE49-F238E27FC236}">
                <a16:creationId xmlns:a16="http://schemas.microsoft.com/office/drawing/2014/main" id="{4DCAF3E2-9DAF-1716-52C5-B1E137D4E6E1}"/>
              </a:ext>
            </a:extLst>
          </p:cNvPr>
          <p:cNvSpPr/>
          <p:nvPr/>
        </p:nvSpPr>
        <p:spPr>
          <a:xfrm>
            <a:off x="285120" y="173160"/>
            <a:ext cx="36267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BingOptik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v2 / </a:t>
            </a:r>
            <a:r>
              <a:rPr lang="fr-FR" sz="1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carte L432KC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2" name="Line 5">
            <a:extLst>
              <a:ext uri="{FF2B5EF4-FFF2-40B4-BE49-F238E27FC236}">
                <a16:creationId xmlns:a16="http://schemas.microsoft.com/office/drawing/2014/main" id="{D07FC1CE-C0D0-1B63-1728-F85D52CB2752}"/>
              </a:ext>
            </a:extLst>
          </p:cNvPr>
          <p:cNvSpPr/>
          <p:nvPr/>
        </p:nvSpPr>
        <p:spPr>
          <a:xfrm>
            <a:off x="354960" y="754560"/>
            <a:ext cx="742176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0F44B52-2D85-F92F-3D45-8544D7F25ACD}"/>
              </a:ext>
            </a:extLst>
          </p:cNvPr>
          <p:cNvSpPr txBox="1"/>
          <p:nvPr/>
        </p:nvSpPr>
        <p:spPr>
          <a:xfrm>
            <a:off x="8313682" y="173160"/>
            <a:ext cx="333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NOTICE UTILISATION</a:t>
            </a:r>
          </a:p>
        </p:txBody>
      </p:sp>
      <p:sp>
        <p:nvSpPr>
          <p:cNvPr id="3" name="Line 3">
            <a:extLst>
              <a:ext uri="{FF2B5EF4-FFF2-40B4-BE49-F238E27FC236}">
                <a16:creationId xmlns:a16="http://schemas.microsoft.com/office/drawing/2014/main" id="{AB15E115-BF46-9FFB-C76E-8E90B8AA64AD}"/>
              </a:ext>
            </a:extLst>
          </p:cNvPr>
          <p:cNvSpPr/>
          <p:nvPr/>
        </p:nvSpPr>
        <p:spPr>
          <a:xfrm>
            <a:off x="354960" y="1294856"/>
            <a:ext cx="1155852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" name="CustomShape 11">
            <a:extLst>
              <a:ext uri="{FF2B5EF4-FFF2-40B4-BE49-F238E27FC236}">
                <a16:creationId xmlns:a16="http://schemas.microsoft.com/office/drawing/2014/main" id="{64BC099B-15A2-EF57-E662-26F5B02E60CB}"/>
              </a:ext>
            </a:extLst>
          </p:cNvPr>
          <p:cNvSpPr/>
          <p:nvPr/>
        </p:nvSpPr>
        <p:spPr>
          <a:xfrm>
            <a:off x="433260" y="877828"/>
            <a:ext cx="7245734" cy="27459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SCHEMA DE PRINCIPE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B22A6AFA-4387-C2E3-E325-34AEA4FDF8D4}"/>
              </a:ext>
            </a:extLst>
          </p:cNvPr>
          <p:cNvSpPr/>
          <p:nvPr/>
        </p:nvSpPr>
        <p:spPr>
          <a:xfrm>
            <a:off x="433260" y="1534716"/>
            <a:ext cx="935905" cy="4870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Affichage</a:t>
            </a:r>
            <a:br>
              <a:rPr lang="fr-FR" sz="1200" dirty="0">
                <a:solidFill>
                  <a:schemeClr val="tx1"/>
                </a:solidFill>
              </a:rPr>
            </a:br>
            <a:r>
              <a:rPr lang="fr-FR" sz="1200" dirty="0">
                <a:solidFill>
                  <a:schemeClr val="tx1"/>
                </a:solidFill>
              </a:rPr>
              <a:t>LCD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19C94DC-03BC-4341-8F67-A70CE6605947}"/>
              </a:ext>
            </a:extLst>
          </p:cNvPr>
          <p:cNvSpPr/>
          <p:nvPr/>
        </p:nvSpPr>
        <p:spPr>
          <a:xfrm>
            <a:off x="1125482" y="2378521"/>
            <a:ext cx="1992622" cy="196885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Roue</a:t>
            </a:r>
          </a:p>
          <a:p>
            <a:pPr algn="ctr"/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Bandeau 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LED 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2E9A4BA-0BDF-BC7B-47B9-5E7EE8629123}"/>
              </a:ext>
            </a:extLst>
          </p:cNvPr>
          <p:cNvSpPr/>
          <p:nvPr/>
        </p:nvSpPr>
        <p:spPr>
          <a:xfrm>
            <a:off x="4160210" y="1955247"/>
            <a:ext cx="2567808" cy="247694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Miroir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</a:rPr>
              <a:t>Bandeau LED 2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3A1DC54-9248-09DC-A115-230A7BD0AD8C}"/>
              </a:ext>
            </a:extLst>
          </p:cNvPr>
          <p:cNvSpPr/>
          <p:nvPr/>
        </p:nvSpPr>
        <p:spPr>
          <a:xfrm>
            <a:off x="231279" y="4243706"/>
            <a:ext cx="1273294" cy="61156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Manivelle</a:t>
            </a:r>
            <a:br>
              <a:rPr lang="fr-FR" sz="1200" dirty="0">
                <a:solidFill>
                  <a:schemeClr val="tx1"/>
                </a:solidFill>
              </a:rPr>
            </a:br>
            <a:r>
              <a:rPr lang="fr-FR" sz="1200" dirty="0">
                <a:solidFill>
                  <a:schemeClr val="tx1"/>
                </a:solidFill>
              </a:rPr>
              <a:t>Détecteur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E8ED710-73D9-0719-CF59-F3FDFA373EC8}"/>
              </a:ext>
            </a:extLst>
          </p:cNvPr>
          <p:cNvCxnSpPr>
            <a:stCxn id="5" idx="4"/>
          </p:cNvCxnSpPr>
          <p:nvPr/>
        </p:nvCxnSpPr>
        <p:spPr>
          <a:xfrm>
            <a:off x="2121793" y="4347380"/>
            <a:ext cx="24319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FDCEFE3-038E-0B38-E97B-D2EF1394971F}"/>
              </a:ext>
            </a:extLst>
          </p:cNvPr>
          <p:cNvSpPr/>
          <p:nvPr/>
        </p:nvSpPr>
        <p:spPr>
          <a:xfrm>
            <a:off x="433259" y="2092601"/>
            <a:ext cx="935905" cy="3328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Mode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7CA91BF-E1C7-C67E-BB5A-9F2562F0224D}"/>
              </a:ext>
            </a:extLst>
          </p:cNvPr>
          <p:cNvSpPr/>
          <p:nvPr/>
        </p:nvSpPr>
        <p:spPr>
          <a:xfrm>
            <a:off x="1285117" y="4437970"/>
            <a:ext cx="219456" cy="2230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0361A79-0FFA-E1D2-2165-BB35AE2E966F}"/>
              </a:ext>
            </a:extLst>
          </p:cNvPr>
          <p:cNvCxnSpPr>
            <a:cxnSpLocks/>
            <a:stCxn id="11" idx="4"/>
          </p:cNvCxnSpPr>
          <p:nvPr/>
        </p:nvCxnSpPr>
        <p:spPr>
          <a:xfrm flipV="1">
            <a:off x="1394845" y="3374384"/>
            <a:ext cx="726948" cy="12866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209914F6-7392-9600-64F7-110CA0BB986A}"/>
              </a:ext>
            </a:extLst>
          </p:cNvPr>
          <p:cNvSpPr txBox="1"/>
          <p:nvPr/>
        </p:nvSpPr>
        <p:spPr>
          <a:xfrm>
            <a:off x="8709922" y="1647780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 modes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0866258B-78AA-26F2-5A8A-CF02996EF3D6}"/>
              </a:ext>
            </a:extLst>
          </p:cNvPr>
          <p:cNvSpPr/>
          <p:nvPr/>
        </p:nvSpPr>
        <p:spPr>
          <a:xfrm>
            <a:off x="9091637" y="2072591"/>
            <a:ext cx="1783080" cy="2970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Fading </a:t>
            </a:r>
            <a:r>
              <a:rPr lang="fr-FR" sz="1200" dirty="0" err="1"/>
              <a:t>Demo</a:t>
            </a:r>
            <a:endParaRPr lang="fr-FR" sz="1200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34E98B7B-8426-F3CC-C90F-D9170CA380E4}"/>
              </a:ext>
            </a:extLst>
          </p:cNvPr>
          <p:cNvSpPr/>
          <p:nvPr/>
        </p:nvSpPr>
        <p:spPr>
          <a:xfrm>
            <a:off x="9091637" y="3077299"/>
            <a:ext cx="1783080" cy="2970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Attente 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D075D03-9B37-AD3B-83F4-65175BCB4A08}"/>
              </a:ext>
            </a:extLst>
          </p:cNvPr>
          <p:cNvSpPr/>
          <p:nvPr/>
        </p:nvSpPr>
        <p:spPr>
          <a:xfrm>
            <a:off x="9091637" y="4082007"/>
            <a:ext cx="1783080" cy="2970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Dynamo Bingo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99AB263-D18B-7BAF-AFA8-6A1550D93684}"/>
              </a:ext>
            </a:extLst>
          </p:cNvPr>
          <p:cNvSpPr txBox="1"/>
          <p:nvPr/>
        </p:nvSpPr>
        <p:spPr>
          <a:xfrm>
            <a:off x="9203440" y="2369676"/>
            <a:ext cx="2638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200" dirty="0"/>
              <a:t>Mode faible intensité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Changement lent des couleurs (fonction quasi-sinus) 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31A7F6C-6135-3F5A-BB05-6EEC2EC51DCC}"/>
              </a:ext>
            </a:extLst>
          </p:cNvPr>
          <p:cNvSpPr txBox="1"/>
          <p:nvPr/>
        </p:nvSpPr>
        <p:spPr>
          <a:xfrm>
            <a:off x="9203439" y="3371365"/>
            <a:ext cx="2638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200" dirty="0"/>
              <a:t>Modification de l’intensité lumineuse d’une couleur spécifique</a:t>
            </a:r>
          </a:p>
        </p:txBody>
      </p:sp>
      <p:sp>
        <p:nvSpPr>
          <p:cNvPr id="23" name="Flèche : pentagone 22">
            <a:extLst>
              <a:ext uri="{FF2B5EF4-FFF2-40B4-BE49-F238E27FC236}">
                <a16:creationId xmlns:a16="http://schemas.microsoft.com/office/drawing/2014/main" id="{A3B39C40-5B99-0CA4-087E-72572A6A60F3}"/>
              </a:ext>
            </a:extLst>
          </p:cNvPr>
          <p:cNvSpPr/>
          <p:nvPr/>
        </p:nvSpPr>
        <p:spPr>
          <a:xfrm>
            <a:off x="7678994" y="4062859"/>
            <a:ext cx="1244288" cy="369332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Détection mouvement</a:t>
            </a:r>
          </a:p>
        </p:txBody>
      </p:sp>
      <p:sp>
        <p:nvSpPr>
          <p:cNvPr id="24" name="Flèche : pentagone 23">
            <a:extLst>
              <a:ext uri="{FF2B5EF4-FFF2-40B4-BE49-F238E27FC236}">
                <a16:creationId xmlns:a16="http://schemas.microsoft.com/office/drawing/2014/main" id="{E5B54EA0-CE5E-320E-30D6-F8F1E143B814}"/>
              </a:ext>
            </a:extLst>
          </p:cNvPr>
          <p:cNvSpPr/>
          <p:nvPr/>
        </p:nvSpPr>
        <p:spPr>
          <a:xfrm>
            <a:off x="7678994" y="3041175"/>
            <a:ext cx="1252170" cy="369332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30 s. après Dynamo stop</a:t>
            </a:r>
          </a:p>
        </p:txBody>
      </p:sp>
      <p:sp>
        <p:nvSpPr>
          <p:cNvPr id="25" name="Flèche : pentagone 24">
            <a:extLst>
              <a:ext uri="{FF2B5EF4-FFF2-40B4-BE49-F238E27FC236}">
                <a16:creationId xmlns:a16="http://schemas.microsoft.com/office/drawing/2014/main" id="{6B3A5ECE-583C-6BBC-43D9-81C765ADA593}"/>
              </a:ext>
            </a:extLst>
          </p:cNvPr>
          <p:cNvSpPr/>
          <p:nvPr/>
        </p:nvSpPr>
        <p:spPr>
          <a:xfrm>
            <a:off x="7671112" y="2036467"/>
            <a:ext cx="1252170" cy="226313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Bouton</a:t>
            </a:r>
          </a:p>
        </p:txBody>
      </p:sp>
      <p:sp>
        <p:nvSpPr>
          <p:cNvPr id="26" name="Flèche : pentagone 25">
            <a:extLst>
              <a:ext uri="{FF2B5EF4-FFF2-40B4-BE49-F238E27FC236}">
                <a16:creationId xmlns:a16="http://schemas.microsoft.com/office/drawing/2014/main" id="{19511A52-068A-F137-1324-3C7C73EC35B5}"/>
              </a:ext>
            </a:extLst>
          </p:cNvPr>
          <p:cNvSpPr/>
          <p:nvPr/>
        </p:nvSpPr>
        <p:spPr>
          <a:xfrm>
            <a:off x="7671112" y="2302830"/>
            <a:ext cx="1252170" cy="366634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30 s. après Attente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72725DD-4122-778C-456C-C071CA3BF237}"/>
              </a:ext>
            </a:extLst>
          </p:cNvPr>
          <p:cNvSpPr txBox="1"/>
          <p:nvPr/>
        </p:nvSpPr>
        <p:spPr>
          <a:xfrm>
            <a:off x="9203440" y="4373054"/>
            <a:ext cx="26380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200" dirty="0"/>
              <a:t>Modification de la couleur avec impression de rotation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Changement dépendant de la vitesse de rotation de la manivelle</a:t>
            </a:r>
          </a:p>
          <a:p>
            <a:pPr marL="171450" indent="-171450">
              <a:buFontTx/>
              <a:buChar char="-"/>
            </a:pPr>
            <a:r>
              <a:rPr lang="fr-FR" sz="1200" b="1" dirty="0"/>
              <a:t>7 couleurs </a:t>
            </a:r>
            <a:r>
              <a:rPr lang="fr-FR" sz="1200" dirty="0"/>
              <a:t>(6 catégories de questions) : Bleu, Rose, Jaune, Violet, Vert, Orange, Blanc (joker)</a:t>
            </a:r>
          </a:p>
        </p:txBody>
      </p:sp>
    </p:spTree>
    <p:extLst>
      <p:ext uri="{BB962C8B-B14F-4D97-AF65-F5344CB8AC3E}">
        <p14:creationId xmlns:p14="http://schemas.microsoft.com/office/powerpoint/2010/main" val="138991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285120" y="173160"/>
            <a:ext cx="36267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BingOptik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v2 / </a:t>
            </a:r>
            <a:r>
              <a:rPr lang="fr-FR" sz="1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carte L432KC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2" name="Line 5"/>
          <p:cNvSpPr/>
          <p:nvPr/>
        </p:nvSpPr>
        <p:spPr>
          <a:xfrm>
            <a:off x="354960" y="754560"/>
            <a:ext cx="742176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8313682" y="173160"/>
            <a:ext cx="333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NOTICE UTILISATION</a:t>
            </a:r>
          </a:p>
        </p:txBody>
      </p:sp>
      <p:sp>
        <p:nvSpPr>
          <p:cNvPr id="3" name="Line 3">
            <a:extLst>
              <a:ext uri="{FF2B5EF4-FFF2-40B4-BE49-F238E27FC236}">
                <a16:creationId xmlns:a16="http://schemas.microsoft.com/office/drawing/2014/main" id="{A9238E75-DDD9-0B59-50DC-15F21F5D0C15}"/>
              </a:ext>
            </a:extLst>
          </p:cNvPr>
          <p:cNvSpPr/>
          <p:nvPr/>
        </p:nvSpPr>
        <p:spPr>
          <a:xfrm>
            <a:off x="354960" y="1294856"/>
            <a:ext cx="1155852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" name="CustomShape 11">
            <a:extLst>
              <a:ext uri="{FF2B5EF4-FFF2-40B4-BE49-F238E27FC236}">
                <a16:creationId xmlns:a16="http://schemas.microsoft.com/office/drawing/2014/main" id="{6BF469C6-4021-E435-BEBF-5D78A67722E0}"/>
              </a:ext>
            </a:extLst>
          </p:cNvPr>
          <p:cNvSpPr/>
          <p:nvPr/>
        </p:nvSpPr>
        <p:spPr>
          <a:xfrm>
            <a:off x="433260" y="877828"/>
            <a:ext cx="7245734" cy="27459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MODES DE FONCTIONNEMENT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5512392-1F50-E1EC-64AA-6E5781969F46}"/>
              </a:ext>
            </a:extLst>
          </p:cNvPr>
          <p:cNvSpPr/>
          <p:nvPr/>
        </p:nvSpPr>
        <p:spPr>
          <a:xfrm>
            <a:off x="1844645" y="1515947"/>
            <a:ext cx="1783080" cy="2970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Fading </a:t>
            </a:r>
            <a:r>
              <a:rPr lang="fr-FR" sz="1200" dirty="0" err="1"/>
              <a:t>Demo</a:t>
            </a:r>
            <a:endParaRPr lang="fr-FR" sz="1200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0CAE8915-C14C-0E21-FD29-F59040D1A4B0}"/>
              </a:ext>
            </a:extLst>
          </p:cNvPr>
          <p:cNvSpPr/>
          <p:nvPr/>
        </p:nvSpPr>
        <p:spPr>
          <a:xfrm>
            <a:off x="9091637" y="3077299"/>
            <a:ext cx="1783080" cy="2970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Attente 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5E09A85-8885-AA6B-12FD-E37AC4BAC085}"/>
              </a:ext>
            </a:extLst>
          </p:cNvPr>
          <p:cNvSpPr/>
          <p:nvPr/>
        </p:nvSpPr>
        <p:spPr>
          <a:xfrm>
            <a:off x="9091637" y="4082007"/>
            <a:ext cx="1783080" cy="2970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Dynamo Bingo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0E7D-1612-72F3-ABED-FAB1825BC67D}"/>
              </a:ext>
            </a:extLst>
          </p:cNvPr>
          <p:cNvSpPr txBox="1"/>
          <p:nvPr/>
        </p:nvSpPr>
        <p:spPr>
          <a:xfrm>
            <a:off x="3911860" y="1469829"/>
            <a:ext cx="5742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200" dirty="0"/>
              <a:t>Mode faible intensité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Changement lent des couleurs (fonction quasi-sinus) 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D4032AB-D4DD-56BC-1AF6-3245FD2AC9FE}"/>
              </a:ext>
            </a:extLst>
          </p:cNvPr>
          <p:cNvSpPr txBox="1"/>
          <p:nvPr/>
        </p:nvSpPr>
        <p:spPr>
          <a:xfrm>
            <a:off x="9203440" y="3371365"/>
            <a:ext cx="2348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200" dirty="0"/>
              <a:t>Modification de l’intensité lumineuse d’une couleur spécifique</a:t>
            </a:r>
          </a:p>
        </p:txBody>
      </p:sp>
      <p:sp>
        <p:nvSpPr>
          <p:cNvPr id="23" name="Flèche : pentagone 22">
            <a:extLst>
              <a:ext uri="{FF2B5EF4-FFF2-40B4-BE49-F238E27FC236}">
                <a16:creationId xmlns:a16="http://schemas.microsoft.com/office/drawing/2014/main" id="{474AAEB3-C17F-7AA3-8767-C2E674DA09C6}"/>
              </a:ext>
            </a:extLst>
          </p:cNvPr>
          <p:cNvSpPr/>
          <p:nvPr/>
        </p:nvSpPr>
        <p:spPr>
          <a:xfrm>
            <a:off x="7678994" y="4062859"/>
            <a:ext cx="1244288" cy="369332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Détection mouvement</a:t>
            </a:r>
          </a:p>
        </p:txBody>
      </p:sp>
      <p:sp>
        <p:nvSpPr>
          <p:cNvPr id="24" name="Flèche : pentagone 23">
            <a:extLst>
              <a:ext uri="{FF2B5EF4-FFF2-40B4-BE49-F238E27FC236}">
                <a16:creationId xmlns:a16="http://schemas.microsoft.com/office/drawing/2014/main" id="{A9F01CC0-FB32-44EB-1971-0B6665D6F6A8}"/>
              </a:ext>
            </a:extLst>
          </p:cNvPr>
          <p:cNvSpPr/>
          <p:nvPr/>
        </p:nvSpPr>
        <p:spPr>
          <a:xfrm>
            <a:off x="7678994" y="3041175"/>
            <a:ext cx="1252170" cy="369332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30 s. après Dynamo stop</a:t>
            </a:r>
          </a:p>
        </p:txBody>
      </p:sp>
      <p:sp>
        <p:nvSpPr>
          <p:cNvPr id="25" name="Flèche : pentagone 24">
            <a:extLst>
              <a:ext uri="{FF2B5EF4-FFF2-40B4-BE49-F238E27FC236}">
                <a16:creationId xmlns:a16="http://schemas.microsoft.com/office/drawing/2014/main" id="{2E6521B4-F528-E0C6-4CA6-20360220BE20}"/>
              </a:ext>
            </a:extLst>
          </p:cNvPr>
          <p:cNvSpPr/>
          <p:nvPr/>
        </p:nvSpPr>
        <p:spPr>
          <a:xfrm>
            <a:off x="424120" y="1479823"/>
            <a:ext cx="1252170" cy="226313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Bouton</a:t>
            </a:r>
          </a:p>
        </p:txBody>
      </p:sp>
      <p:sp>
        <p:nvSpPr>
          <p:cNvPr id="26" name="Flèche : pentagone 25">
            <a:extLst>
              <a:ext uri="{FF2B5EF4-FFF2-40B4-BE49-F238E27FC236}">
                <a16:creationId xmlns:a16="http://schemas.microsoft.com/office/drawing/2014/main" id="{DE994D29-1A0C-C94D-D057-878D9263A99C}"/>
              </a:ext>
            </a:extLst>
          </p:cNvPr>
          <p:cNvSpPr/>
          <p:nvPr/>
        </p:nvSpPr>
        <p:spPr>
          <a:xfrm>
            <a:off x="424120" y="1746186"/>
            <a:ext cx="1252170" cy="366634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30 s. après Attente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FECB17F-5598-5E1F-666A-E157ABAD0342}"/>
              </a:ext>
            </a:extLst>
          </p:cNvPr>
          <p:cNvSpPr txBox="1"/>
          <p:nvPr/>
        </p:nvSpPr>
        <p:spPr>
          <a:xfrm>
            <a:off x="9203440" y="4373054"/>
            <a:ext cx="2348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200" dirty="0"/>
              <a:t>Modification de la couleur avec impression de rotation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Changement dépendant de la vitesse de rotation de la manivelle</a:t>
            </a:r>
          </a:p>
        </p:txBody>
      </p:sp>
    </p:spTree>
    <p:extLst>
      <p:ext uri="{BB962C8B-B14F-4D97-AF65-F5344CB8AC3E}">
        <p14:creationId xmlns:p14="http://schemas.microsoft.com/office/powerpoint/2010/main" val="85955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11E45-179B-9F2C-3898-35FE29875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>
            <a:extLst>
              <a:ext uri="{FF2B5EF4-FFF2-40B4-BE49-F238E27FC236}">
                <a16:creationId xmlns:a16="http://schemas.microsoft.com/office/drawing/2014/main" id="{EB5486D2-AEFF-60DD-510E-F37F2EECC1D0}"/>
              </a:ext>
            </a:extLst>
          </p:cNvPr>
          <p:cNvSpPr/>
          <p:nvPr/>
        </p:nvSpPr>
        <p:spPr>
          <a:xfrm>
            <a:off x="285120" y="173160"/>
            <a:ext cx="36267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BingOptik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v2 / </a:t>
            </a:r>
            <a:r>
              <a:rPr lang="fr-FR" sz="1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carte L432KC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2" name="Line 5">
            <a:extLst>
              <a:ext uri="{FF2B5EF4-FFF2-40B4-BE49-F238E27FC236}">
                <a16:creationId xmlns:a16="http://schemas.microsoft.com/office/drawing/2014/main" id="{67D4CEDF-47F1-7BDD-F7CC-530110EFE481}"/>
              </a:ext>
            </a:extLst>
          </p:cNvPr>
          <p:cNvSpPr/>
          <p:nvPr/>
        </p:nvSpPr>
        <p:spPr>
          <a:xfrm>
            <a:off x="354960" y="754560"/>
            <a:ext cx="742176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7E6C7FD-4FFB-31E6-D054-1F5BF0F5323D}"/>
              </a:ext>
            </a:extLst>
          </p:cNvPr>
          <p:cNvSpPr txBox="1"/>
          <p:nvPr/>
        </p:nvSpPr>
        <p:spPr>
          <a:xfrm>
            <a:off x="8313682" y="173160"/>
            <a:ext cx="333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NOTICE UTILISATION</a:t>
            </a:r>
          </a:p>
        </p:txBody>
      </p:sp>
      <p:sp>
        <p:nvSpPr>
          <p:cNvPr id="3" name="Line 3">
            <a:extLst>
              <a:ext uri="{FF2B5EF4-FFF2-40B4-BE49-F238E27FC236}">
                <a16:creationId xmlns:a16="http://schemas.microsoft.com/office/drawing/2014/main" id="{C0C74B70-7152-DFD1-3737-E15A3C93E89E}"/>
              </a:ext>
            </a:extLst>
          </p:cNvPr>
          <p:cNvSpPr/>
          <p:nvPr/>
        </p:nvSpPr>
        <p:spPr>
          <a:xfrm>
            <a:off x="354960" y="1294856"/>
            <a:ext cx="1155852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" name="CustomShape 11">
            <a:extLst>
              <a:ext uri="{FF2B5EF4-FFF2-40B4-BE49-F238E27FC236}">
                <a16:creationId xmlns:a16="http://schemas.microsoft.com/office/drawing/2014/main" id="{738DB0ED-D8BB-BBDB-A802-6A8CF7D37FDB}"/>
              </a:ext>
            </a:extLst>
          </p:cNvPr>
          <p:cNvSpPr/>
          <p:nvPr/>
        </p:nvSpPr>
        <p:spPr>
          <a:xfrm>
            <a:off x="433260" y="877828"/>
            <a:ext cx="7245734" cy="27459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MODES DE FONCTIONNEMENT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1B04988-18E3-C7BA-C633-672EEA0B17FE}"/>
              </a:ext>
            </a:extLst>
          </p:cNvPr>
          <p:cNvSpPr/>
          <p:nvPr/>
        </p:nvSpPr>
        <p:spPr>
          <a:xfrm>
            <a:off x="1056041" y="2854407"/>
            <a:ext cx="2567808" cy="247694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Miroir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D0E94CA-8F6F-A056-AEC8-DB603BCB7BB0}"/>
              </a:ext>
            </a:extLst>
          </p:cNvPr>
          <p:cNvSpPr/>
          <p:nvPr/>
        </p:nvSpPr>
        <p:spPr>
          <a:xfrm>
            <a:off x="2893570" y="3190846"/>
            <a:ext cx="285180" cy="25789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EA985A1-C5B4-DBBE-4A51-6DDB90CCC34F}"/>
              </a:ext>
            </a:extLst>
          </p:cNvPr>
          <p:cNvSpPr/>
          <p:nvPr/>
        </p:nvSpPr>
        <p:spPr>
          <a:xfrm>
            <a:off x="2593790" y="2988425"/>
            <a:ext cx="285180" cy="257899"/>
          </a:xfrm>
          <a:prstGeom prst="ellipse">
            <a:avLst/>
          </a:prstGeom>
          <a:solidFill>
            <a:srgbClr val="F52B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34B44DE-4FA5-F04F-CFAB-37F70C8BFCB2}"/>
              </a:ext>
            </a:extLst>
          </p:cNvPr>
          <p:cNvSpPr/>
          <p:nvPr/>
        </p:nvSpPr>
        <p:spPr>
          <a:xfrm>
            <a:off x="2197355" y="2934375"/>
            <a:ext cx="285180" cy="2578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11D6BE2-15B6-F229-1F10-FF9DB09E299C}"/>
              </a:ext>
            </a:extLst>
          </p:cNvPr>
          <p:cNvSpPr/>
          <p:nvPr/>
        </p:nvSpPr>
        <p:spPr>
          <a:xfrm>
            <a:off x="3143035" y="3471015"/>
            <a:ext cx="285180" cy="257899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93FE8B1-6113-E093-F3BB-3A080DC02837}"/>
              </a:ext>
            </a:extLst>
          </p:cNvPr>
          <p:cNvSpPr/>
          <p:nvPr/>
        </p:nvSpPr>
        <p:spPr>
          <a:xfrm>
            <a:off x="3231485" y="3791994"/>
            <a:ext cx="285180" cy="25789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9569021-6EDB-871F-1328-B82D9DF1B51F}"/>
              </a:ext>
            </a:extLst>
          </p:cNvPr>
          <p:cNvSpPr/>
          <p:nvPr/>
        </p:nvSpPr>
        <p:spPr>
          <a:xfrm>
            <a:off x="1829256" y="2996984"/>
            <a:ext cx="285180" cy="25789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93741A9-995E-6E97-20EC-52C06E2596B0}"/>
              </a:ext>
            </a:extLst>
          </p:cNvPr>
          <p:cNvSpPr/>
          <p:nvPr/>
        </p:nvSpPr>
        <p:spPr>
          <a:xfrm>
            <a:off x="1517441" y="3176545"/>
            <a:ext cx="285180" cy="25789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848CD5E-DC58-D5D1-0CAA-60B2011B21AF}"/>
              </a:ext>
            </a:extLst>
          </p:cNvPr>
          <p:cNvSpPr/>
          <p:nvPr/>
        </p:nvSpPr>
        <p:spPr>
          <a:xfrm>
            <a:off x="1267160" y="3448745"/>
            <a:ext cx="285180" cy="257899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14A679D-32B0-6D46-F125-0FE45C0531E7}"/>
              </a:ext>
            </a:extLst>
          </p:cNvPr>
          <p:cNvSpPr/>
          <p:nvPr/>
        </p:nvSpPr>
        <p:spPr>
          <a:xfrm>
            <a:off x="1167070" y="3765429"/>
            <a:ext cx="285180" cy="25789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AEE4E59-A717-F405-435A-E7246FEFB7F9}"/>
              </a:ext>
            </a:extLst>
          </p:cNvPr>
          <p:cNvSpPr/>
          <p:nvPr/>
        </p:nvSpPr>
        <p:spPr>
          <a:xfrm>
            <a:off x="1167070" y="4125324"/>
            <a:ext cx="285180" cy="257899"/>
          </a:xfrm>
          <a:prstGeom prst="ellipse">
            <a:avLst/>
          </a:prstGeom>
          <a:solidFill>
            <a:srgbClr val="F52B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1596CD00-4F9F-DB4C-8E80-4B503857AE70}"/>
              </a:ext>
            </a:extLst>
          </p:cNvPr>
          <p:cNvSpPr/>
          <p:nvPr/>
        </p:nvSpPr>
        <p:spPr>
          <a:xfrm>
            <a:off x="1309660" y="4470438"/>
            <a:ext cx="285180" cy="2578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7CF60A5E-E525-DE4B-8460-C047EDAA704B}"/>
              </a:ext>
            </a:extLst>
          </p:cNvPr>
          <p:cNvSpPr/>
          <p:nvPr/>
        </p:nvSpPr>
        <p:spPr>
          <a:xfrm>
            <a:off x="1570654" y="4754890"/>
            <a:ext cx="285180" cy="25789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A00BF7B-E7DA-94F1-DD1E-1F6EDB81AFC1}"/>
              </a:ext>
            </a:extLst>
          </p:cNvPr>
          <p:cNvSpPr/>
          <p:nvPr/>
        </p:nvSpPr>
        <p:spPr>
          <a:xfrm>
            <a:off x="1912175" y="4937179"/>
            <a:ext cx="285180" cy="25789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E9440C93-D81E-AD9C-4E38-5F185D98BD81}"/>
              </a:ext>
            </a:extLst>
          </p:cNvPr>
          <p:cNvSpPr/>
          <p:nvPr/>
        </p:nvSpPr>
        <p:spPr>
          <a:xfrm>
            <a:off x="2288817" y="5000282"/>
            <a:ext cx="285180" cy="257899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27367481-F27B-6F14-5E64-B5F0615A6C63}"/>
              </a:ext>
            </a:extLst>
          </p:cNvPr>
          <p:cNvSpPr/>
          <p:nvPr/>
        </p:nvSpPr>
        <p:spPr>
          <a:xfrm>
            <a:off x="2654110" y="4899079"/>
            <a:ext cx="285180" cy="25789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74519818-F52D-FD19-8697-A14580294E64}"/>
              </a:ext>
            </a:extLst>
          </p:cNvPr>
          <p:cNvSpPr/>
          <p:nvPr/>
        </p:nvSpPr>
        <p:spPr>
          <a:xfrm>
            <a:off x="2969165" y="4708234"/>
            <a:ext cx="285180" cy="257899"/>
          </a:xfrm>
          <a:prstGeom prst="ellipse">
            <a:avLst/>
          </a:prstGeom>
          <a:solidFill>
            <a:srgbClr val="F52B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CA1604F1-A0B2-78CD-D1AB-500F90880704}"/>
              </a:ext>
            </a:extLst>
          </p:cNvPr>
          <p:cNvSpPr/>
          <p:nvPr/>
        </p:nvSpPr>
        <p:spPr>
          <a:xfrm>
            <a:off x="3165770" y="4406093"/>
            <a:ext cx="285180" cy="2578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0D20CC3-108D-0EE2-2A3A-50CBF09AFE52}"/>
              </a:ext>
            </a:extLst>
          </p:cNvPr>
          <p:cNvSpPr/>
          <p:nvPr/>
        </p:nvSpPr>
        <p:spPr>
          <a:xfrm>
            <a:off x="3261559" y="4101292"/>
            <a:ext cx="285180" cy="25789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1A386068-F5B4-6294-8631-BE2D86CAB782}"/>
              </a:ext>
            </a:extLst>
          </p:cNvPr>
          <p:cNvSpPr/>
          <p:nvPr/>
        </p:nvSpPr>
        <p:spPr>
          <a:xfrm>
            <a:off x="1844645" y="1515947"/>
            <a:ext cx="1783080" cy="2970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Dynamo Bingo</a:t>
            </a:r>
          </a:p>
        </p:txBody>
      </p:sp>
      <p:sp>
        <p:nvSpPr>
          <p:cNvPr id="37" name="Flèche : pentagone 36">
            <a:extLst>
              <a:ext uri="{FF2B5EF4-FFF2-40B4-BE49-F238E27FC236}">
                <a16:creationId xmlns:a16="http://schemas.microsoft.com/office/drawing/2014/main" id="{554C6666-5730-4AA1-C64D-C45FE3551708}"/>
              </a:ext>
            </a:extLst>
          </p:cNvPr>
          <p:cNvSpPr/>
          <p:nvPr/>
        </p:nvSpPr>
        <p:spPr>
          <a:xfrm>
            <a:off x="424120" y="1479822"/>
            <a:ext cx="1252170" cy="369331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Détection mouvement</a:t>
            </a:r>
          </a:p>
        </p:txBody>
      </p:sp>
    </p:spTree>
    <p:extLst>
      <p:ext uri="{BB962C8B-B14F-4D97-AF65-F5344CB8AC3E}">
        <p14:creationId xmlns:p14="http://schemas.microsoft.com/office/powerpoint/2010/main" val="168790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3445B-52AF-7973-BA20-D03043FA1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>
            <a:extLst>
              <a:ext uri="{FF2B5EF4-FFF2-40B4-BE49-F238E27FC236}">
                <a16:creationId xmlns:a16="http://schemas.microsoft.com/office/drawing/2014/main" id="{2F9EC012-CBB1-8DD2-66B8-CC2A31312D51}"/>
              </a:ext>
            </a:extLst>
          </p:cNvPr>
          <p:cNvSpPr/>
          <p:nvPr/>
        </p:nvSpPr>
        <p:spPr>
          <a:xfrm>
            <a:off x="285120" y="173160"/>
            <a:ext cx="5041999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Régulation numérique / </a:t>
            </a:r>
            <a:r>
              <a:rPr lang="fr-FR" sz="1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carte L432KC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2" name="Line 5">
            <a:extLst>
              <a:ext uri="{FF2B5EF4-FFF2-40B4-BE49-F238E27FC236}">
                <a16:creationId xmlns:a16="http://schemas.microsoft.com/office/drawing/2014/main" id="{0D905D6E-5B61-2200-0EED-31A9D462D65B}"/>
              </a:ext>
            </a:extLst>
          </p:cNvPr>
          <p:cNvSpPr/>
          <p:nvPr/>
        </p:nvSpPr>
        <p:spPr>
          <a:xfrm>
            <a:off x="354960" y="754560"/>
            <a:ext cx="742176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455973C-1031-053F-2335-A7B34F41428B}"/>
              </a:ext>
            </a:extLst>
          </p:cNvPr>
          <p:cNvSpPr txBox="1"/>
          <p:nvPr/>
        </p:nvSpPr>
        <p:spPr>
          <a:xfrm>
            <a:off x="8313682" y="173160"/>
            <a:ext cx="333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NOTICE UTILISATION</a:t>
            </a:r>
          </a:p>
        </p:txBody>
      </p:sp>
      <p:sp>
        <p:nvSpPr>
          <p:cNvPr id="3" name="Line 3">
            <a:extLst>
              <a:ext uri="{FF2B5EF4-FFF2-40B4-BE49-F238E27FC236}">
                <a16:creationId xmlns:a16="http://schemas.microsoft.com/office/drawing/2014/main" id="{4B18676F-82E7-5F60-AE5B-6F05D2F6D68D}"/>
              </a:ext>
            </a:extLst>
          </p:cNvPr>
          <p:cNvSpPr/>
          <p:nvPr/>
        </p:nvSpPr>
        <p:spPr>
          <a:xfrm>
            <a:off x="354960" y="1294856"/>
            <a:ext cx="1155852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" name="CustomShape 11">
            <a:extLst>
              <a:ext uri="{FF2B5EF4-FFF2-40B4-BE49-F238E27FC236}">
                <a16:creationId xmlns:a16="http://schemas.microsoft.com/office/drawing/2014/main" id="{7EBA3E8C-184D-88DA-C615-08EC04D34355}"/>
              </a:ext>
            </a:extLst>
          </p:cNvPr>
          <p:cNvSpPr/>
          <p:nvPr/>
        </p:nvSpPr>
        <p:spPr>
          <a:xfrm>
            <a:off x="433260" y="877828"/>
            <a:ext cx="7245734" cy="27459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BROCHAGE DE LA CARTE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B7B95875-6490-F529-C751-121A588034AD}"/>
              </a:ext>
            </a:extLst>
          </p:cNvPr>
          <p:cNvSpPr/>
          <p:nvPr/>
        </p:nvSpPr>
        <p:spPr>
          <a:xfrm>
            <a:off x="5092200" y="1603440"/>
            <a:ext cx="921960" cy="3416235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horz" wrap="none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808080"/>
                </a:solidFill>
                <a:latin typeface="Calibri"/>
                <a:ea typeface="DejaVu Sans"/>
              </a:rPr>
              <a:t>Nucléo </a:t>
            </a:r>
            <a:r>
              <a:rPr lang="fr-FR" sz="2400" b="0" strike="noStrike" spc="-1" dirty="0" err="1">
                <a:solidFill>
                  <a:srgbClr val="808080"/>
                </a:solidFill>
                <a:latin typeface="Calibri"/>
                <a:ea typeface="DejaVu Sans"/>
              </a:rPr>
              <a:t>Board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7" name="CustomShape 9">
            <a:extLst>
              <a:ext uri="{FF2B5EF4-FFF2-40B4-BE49-F238E27FC236}">
                <a16:creationId xmlns:a16="http://schemas.microsoft.com/office/drawing/2014/main" id="{BCC24996-D6DD-565E-3196-E11045F2834C}"/>
              </a:ext>
            </a:extLst>
          </p:cNvPr>
          <p:cNvSpPr/>
          <p:nvPr/>
        </p:nvSpPr>
        <p:spPr>
          <a:xfrm rot="5400000">
            <a:off x="8790173" y="1152437"/>
            <a:ext cx="771480" cy="1403025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horz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808080"/>
                </a:solidFill>
                <a:latin typeface="Calibri"/>
                <a:ea typeface="DejaVu Sans"/>
              </a:rPr>
              <a:t>Moteur CC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2" name="CustomShape 15">
            <a:extLst>
              <a:ext uri="{FF2B5EF4-FFF2-40B4-BE49-F238E27FC236}">
                <a16:creationId xmlns:a16="http://schemas.microsoft.com/office/drawing/2014/main" id="{FEE7E6B6-E6FF-7C20-B7AE-8F5752ECCF0C}"/>
              </a:ext>
            </a:extLst>
          </p:cNvPr>
          <p:cNvSpPr/>
          <p:nvPr/>
        </p:nvSpPr>
        <p:spPr>
          <a:xfrm>
            <a:off x="7823880" y="1903680"/>
            <a:ext cx="771480" cy="147960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M2 -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13" name="CustomShape 16">
            <a:extLst>
              <a:ext uri="{FF2B5EF4-FFF2-40B4-BE49-F238E27FC236}">
                <a16:creationId xmlns:a16="http://schemas.microsoft.com/office/drawing/2014/main" id="{5249B618-E6A9-B6A5-3301-CA076E99773F}"/>
              </a:ext>
            </a:extLst>
          </p:cNvPr>
          <p:cNvSpPr/>
          <p:nvPr/>
        </p:nvSpPr>
        <p:spPr>
          <a:xfrm>
            <a:off x="7823880" y="1715400"/>
            <a:ext cx="771480" cy="147960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M2 +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8" name="CustomShape 33">
            <a:extLst>
              <a:ext uri="{FF2B5EF4-FFF2-40B4-BE49-F238E27FC236}">
                <a16:creationId xmlns:a16="http://schemas.microsoft.com/office/drawing/2014/main" id="{44843926-0DEA-22BB-5F54-2778645E77CC}"/>
              </a:ext>
            </a:extLst>
          </p:cNvPr>
          <p:cNvSpPr/>
          <p:nvPr/>
        </p:nvSpPr>
        <p:spPr>
          <a:xfrm>
            <a:off x="6824258" y="1778490"/>
            <a:ext cx="295460" cy="5331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horz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PWM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29" name="CustomShape 34">
            <a:extLst>
              <a:ext uri="{FF2B5EF4-FFF2-40B4-BE49-F238E27FC236}">
                <a16:creationId xmlns:a16="http://schemas.microsoft.com/office/drawing/2014/main" id="{CF19A183-6CCC-B977-2588-31CED50D4818}"/>
              </a:ext>
            </a:extLst>
          </p:cNvPr>
          <p:cNvSpPr/>
          <p:nvPr/>
        </p:nvSpPr>
        <p:spPr>
          <a:xfrm rot="5400000">
            <a:off x="7360971" y="1460160"/>
            <a:ext cx="237960" cy="5684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horz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37" name="CustomShape 6">
            <a:extLst>
              <a:ext uri="{FF2B5EF4-FFF2-40B4-BE49-F238E27FC236}">
                <a16:creationId xmlns:a16="http://schemas.microsoft.com/office/drawing/2014/main" id="{FCD190DB-B612-FF2C-968D-B4C9EDA8C28A}"/>
              </a:ext>
            </a:extLst>
          </p:cNvPr>
          <p:cNvSpPr/>
          <p:nvPr/>
        </p:nvSpPr>
        <p:spPr>
          <a:xfrm>
            <a:off x="262800" y="5549220"/>
            <a:ext cx="1578600" cy="2102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Sortie Numérique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8" name="CustomShape 7">
            <a:extLst>
              <a:ext uri="{FF2B5EF4-FFF2-40B4-BE49-F238E27FC236}">
                <a16:creationId xmlns:a16="http://schemas.microsoft.com/office/drawing/2014/main" id="{F6CDDDF5-68B3-E209-43F3-A4976C97D766}"/>
              </a:ext>
            </a:extLst>
          </p:cNvPr>
          <p:cNvSpPr/>
          <p:nvPr/>
        </p:nvSpPr>
        <p:spPr>
          <a:xfrm>
            <a:off x="262800" y="5817060"/>
            <a:ext cx="1578600" cy="2102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Entrée Numérique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9" name="CustomShape 8">
            <a:extLst>
              <a:ext uri="{FF2B5EF4-FFF2-40B4-BE49-F238E27FC236}">
                <a16:creationId xmlns:a16="http://schemas.microsoft.com/office/drawing/2014/main" id="{C0D34240-33CF-4089-C231-080FC204A5C6}"/>
              </a:ext>
            </a:extLst>
          </p:cNvPr>
          <p:cNvSpPr/>
          <p:nvPr/>
        </p:nvSpPr>
        <p:spPr>
          <a:xfrm>
            <a:off x="262800" y="6076980"/>
            <a:ext cx="1578600" cy="21024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Entrée Analogique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" name="CustomShape 25">
            <a:extLst>
              <a:ext uri="{FF2B5EF4-FFF2-40B4-BE49-F238E27FC236}">
                <a16:creationId xmlns:a16="http://schemas.microsoft.com/office/drawing/2014/main" id="{C40FB61D-2D61-3E08-E8AB-867E4C9CD278}"/>
              </a:ext>
            </a:extLst>
          </p:cNvPr>
          <p:cNvSpPr/>
          <p:nvPr/>
        </p:nvSpPr>
        <p:spPr>
          <a:xfrm>
            <a:off x="4321380" y="1789380"/>
            <a:ext cx="853920" cy="25038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PA_0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42" name="CustomShape 25">
            <a:extLst>
              <a:ext uri="{FF2B5EF4-FFF2-40B4-BE49-F238E27FC236}">
                <a16:creationId xmlns:a16="http://schemas.microsoft.com/office/drawing/2014/main" id="{70516DEA-30BF-76C8-1813-5ACE43C99448}"/>
              </a:ext>
            </a:extLst>
          </p:cNvPr>
          <p:cNvSpPr/>
          <p:nvPr/>
        </p:nvSpPr>
        <p:spPr>
          <a:xfrm>
            <a:off x="4324642" y="2152728"/>
            <a:ext cx="853920" cy="25038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PA_1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44" name="CustomShape 25">
            <a:extLst>
              <a:ext uri="{FF2B5EF4-FFF2-40B4-BE49-F238E27FC236}">
                <a16:creationId xmlns:a16="http://schemas.microsoft.com/office/drawing/2014/main" id="{A9A85AEE-7B2C-B9AC-C74B-F30E0163E29A}"/>
              </a:ext>
            </a:extLst>
          </p:cNvPr>
          <p:cNvSpPr/>
          <p:nvPr/>
        </p:nvSpPr>
        <p:spPr>
          <a:xfrm>
            <a:off x="2989621" y="1796766"/>
            <a:ext cx="853920" cy="2503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latin typeface="Calibri"/>
                <a:ea typeface="DejaVu Sans"/>
              </a:rPr>
              <a:t>Mesure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45" name="CustomShape 25">
            <a:extLst>
              <a:ext uri="{FF2B5EF4-FFF2-40B4-BE49-F238E27FC236}">
                <a16:creationId xmlns:a16="http://schemas.microsoft.com/office/drawing/2014/main" id="{FADCCF06-3912-DB37-DB98-9F9177657ACF}"/>
              </a:ext>
            </a:extLst>
          </p:cNvPr>
          <p:cNvSpPr/>
          <p:nvPr/>
        </p:nvSpPr>
        <p:spPr>
          <a:xfrm>
            <a:off x="2989621" y="2152728"/>
            <a:ext cx="853920" cy="2503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latin typeface="Calibri"/>
                <a:ea typeface="DejaVu Sans"/>
              </a:rPr>
              <a:t>Consigne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40" name="CustomShape 25">
            <a:extLst>
              <a:ext uri="{FF2B5EF4-FFF2-40B4-BE49-F238E27FC236}">
                <a16:creationId xmlns:a16="http://schemas.microsoft.com/office/drawing/2014/main" id="{742ECAAC-DD04-B700-AE96-3480121F9D29}"/>
              </a:ext>
            </a:extLst>
          </p:cNvPr>
          <p:cNvSpPr/>
          <p:nvPr/>
        </p:nvSpPr>
        <p:spPr>
          <a:xfrm>
            <a:off x="2989621" y="3192062"/>
            <a:ext cx="853920" cy="2503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latin typeface="Calibri"/>
                <a:ea typeface="DejaVu Sans"/>
              </a:rPr>
              <a:t>Mode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46" name="CustomShape 25">
            <a:extLst>
              <a:ext uri="{FF2B5EF4-FFF2-40B4-BE49-F238E27FC236}">
                <a16:creationId xmlns:a16="http://schemas.microsoft.com/office/drawing/2014/main" id="{B6AB97E8-5ECA-FC82-012D-B3D0DD95F2B2}"/>
              </a:ext>
            </a:extLst>
          </p:cNvPr>
          <p:cNvSpPr/>
          <p:nvPr/>
        </p:nvSpPr>
        <p:spPr>
          <a:xfrm>
            <a:off x="4322730" y="3192062"/>
            <a:ext cx="853920" cy="25038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PA_11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47" name="CustomShape 25">
            <a:extLst>
              <a:ext uri="{FF2B5EF4-FFF2-40B4-BE49-F238E27FC236}">
                <a16:creationId xmlns:a16="http://schemas.microsoft.com/office/drawing/2014/main" id="{55D592F7-1665-FD9B-4062-1F8AB8C0AE23}"/>
              </a:ext>
            </a:extLst>
          </p:cNvPr>
          <p:cNvSpPr/>
          <p:nvPr/>
        </p:nvSpPr>
        <p:spPr>
          <a:xfrm>
            <a:off x="5894325" y="1778490"/>
            <a:ext cx="853920" cy="2503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PB_1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49" name="CustomShape 25">
            <a:extLst>
              <a:ext uri="{FF2B5EF4-FFF2-40B4-BE49-F238E27FC236}">
                <a16:creationId xmlns:a16="http://schemas.microsoft.com/office/drawing/2014/main" id="{6127CEA5-AB65-F84F-FBFF-4CB4D8EFA247}"/>
              </a:ext>
            </a:extLst>
          </p:cNvPr>
          <p:cNvSpPr/>
          <p:nvPr/>
        </p:nvSpPr>
        <p:spPr>
          <a:xfrm>
            <a:off x="5907406" y="2152728"/>
            <a:ext cx="853920" cy="2503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PB_0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50" name="CustomShape 25">
            <a:extLst>
              <a:ext uri="{FF2B5EF4-FFF2-40B4-BE49-F238E27FC236}">
                <a16:creationId xmlns:a16="http://schemas.microsoft.com/office/drawing/2014/main" id="{9B603B92-FEEC-386F-5A80-9C43F14DB07A}"/>
              </a:ext>
            </a:extLst>
          </p:cNvPr>
          <p:cNvSpPr/>
          <p:nvPr/>
        </p:nvSpPr>
        <p:spPr>
          <a:xfrm>
            <a:off x="5894325" y="2951285"/>
            <a:ext cx="853920" cy="25038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PA_4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51" name="CustomShape 8">
            <a:extLst>
              <a:ext uri="{FF2B5EF4-FFF2-40B4-BE49-F238E27FC236}">
                <a16:creationId xmlns:a16="http://schemas.microsoft.com/office/drawing/2014/main" id="{55CB8628-E461-138F-A8C3-2E47399787DE}"/>
              </a:ext>
            </a:extLst>
          </p:cNvPr>
          <p:cNvSpPr/>
          <p:nvPr/>
        </p:nvSpPr>
        <p:spPr>
          <a:xfrm>
            <a:off x="262800" y="6336900"/>
            <a:ext cx="1578600" cy="21024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Sortie Analogique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53" name="CustomShape 25">
            <a:extLst>
              <a:ext uri="{FF2B5EF4-FFF2-40B4-BE49-F238E27FC236}">
                <a16:creationId xmlns:a16="http://schemas.microsoft.com/office/drawing/2014/main" id="{E8219BA3-4CA0-5BAB-D4C6-8361F207BA18}"/>
              </a:ext>
            </a:extLst>
          </p:cNvPr>
          <p:cNvSpPr/>
          <p:nvPr/>
        </p:nvSpPr>
        <p:spPr>
          <a:xfrm>
            <a:off x="5894325" y="3310528"/>
            <a:ext cx="853920" cy="25038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PA_5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54" name="CustomShape 25">
            <a:extLst>
              <a:ext uri="{FF2B5EF4-FFF2-40B4-BE49-F238E27FC236}">
                <a16:creationId xmlns:a16="http://schemas.microsoft.com/office/drawing/2014/main" id="{8F9629E7-5F80-0E3C-6B96-5D85705387F3}"/>
              </a:ext>
            </a:extLst>
          </p:cNvPr>
          <p:cNvSpPr/>
          <p:nvPr/>
        </p:nvSpPr>
        <p:spPr>
          <a:xfrm>
            <a:off x="6971988" y="3317252"/>
            <a:ext cx="853920" cy="2503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latin typeface="Calibri"/>
                <a:ea typeface="DejaVu Sans"/>
              </a:rPr>
              <a:t>Mesure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55" name="CustomShape 25">
            <a:extLst>
              <a:ext uri="{FF2B5EF4-FFF2-40B4-BE49-F238E27FC236}">
                <a16:creationId xmlns:a16="http://schemas.microsoft.com/office/drawing/2014/main" id="{647A467B-0376-8130-67F6-A10BFFC5956C}"/>
              </a:ext>
            </a:extLst>
          </p:cNvPr>
          <p:cNvSpPr/>
          <p:nvPr/>
        </p:nvSpPr>
        <p:spPr>
          <a:xfrm>
            <a:off x="6969960" y="2951285"/>
            <a:ext cx="853920" cy="2503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latin typeface="Calibri"/>
                <a:ea typeface="DejaVu Sans"/>
              </a:rPr>
              <a:t>Erreur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56" name="CustomShape 25">
            <a:extLst>
              <a:ext uri="{FF2B5EF4-FFF2-40B4-BE49-F238E27FC236}">
                <a16:creationId xmlns:a16="http://schemas.microsoft.com/office/drawing/2014/main" id="{B5D1AE72-E0AA-F53E-768E-5BF990FBDDBE}"/>
              </a:ext>
            </a:extLst>
          </p:cNvPr>
          <p:cNvSpPr/>
          <p:nvPr/>
        </p:nvSpPr>
        <p:spPr>
          <a:xfrm>
            <a:off x="5894325" y="4119284"/>
            <a:ext cx="853920" cy="2503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PA_12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57" name="CustomShape 1">
            <a:extLst>
              <a:ext uri="{FF2B5EF4-FFF2-40B4-BE49-F238E27FC236}">
                <a16:creationId xmlns:a16="http://schemas.microsoft.com/office/drawing/2014/main" id="{7AED8466-8FA0-4B3D-2C64-70FE4CFEA7BA}"/>
              </a:ext>
            </a:extLst>
          </p:cNvPr>
          <p:cNvSpPr/>
          <p:nvPr/>
        </p:nvSpPr>
        <p:spPr>
          <a:xfrm rot="5400000">
            <a:off x="5315661" y="5178688"/>
            <a:ext cx="475039" cy="921959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horz" wrap="none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808080"/>
                </a:solidFill>
                <a:latin typeface="Calibri"/>
                <a:ea typeface="DejaVu Sans"/>
              </a:rPr>
              <a:t>OLED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58" name="CustomShape 33">
            <a:extLst>
              <a:ext uri="{FF2B5EF4-FFF2-40B4-BE49-F238E27FC236}">
                <a16:creationId xmlns:a16="http://schemas.microsoft.com/office/drawing/2014/main" id="{90EBBFB9-8B15-58A6-6381-72E88968813B}"/>
              </a:ext>
            </a:extLst>
          </p:cNvPr>
          <p:cNvSpPr/>
          <p:nvPr/>
        </p:nvSpPr>
        <p:spPr>
          <a:xfrm rot="5400000">
            <a:off x="5405450" y="4944356"/>
            <a:ext cx="295460" cy="5331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horz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I2C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59" name="CustomShape 25">
            <a:extLst>
              <a:ext uri="{FF2B5EF4-FFF2-40B4-BE49-F238E27FC236}">
                <a16:creationId xmlns:a16="http://schemas.microsoft.com/office/drawing/2014/main" id="{6CE62C31-16FC-0132-DF0D-479961C45576}"/>
              </a:ext>
            </a:extLst>
          </p:cNvPr>
          <p:cNvSpPr/>
          <p:nvPr/>
        </p:nvSpPr>
        <p:spPr>
          <a:xfrm>
            <a:off x="5889345" y="4510336"/>
            <a:ext cx="853920" cy="2503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PA_2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60" name="CustomShape 25">
            <a:extLst>
              <a:ext uri="{FF2B5EF4-FFF2-40B4-BE49-F238E27FC236}">
                <a16:creationId xmlns:a16="http://schemas.microsoft.com/office/drawing/2014/main" id="{BA557894-0F55-9A9D-D9BB-3B5A5512CB0B}"/>
              </a:ext>
            </a:extLst>
          </p:cNvPr>
          <p:cNvSpPr/>
          <p:nvPr/>
        </p:nvSpPr>
        <p:spPr>
          <a:xfrm>
            <a:off x="6969960" y="4119284"/>
            <a:ext cx="853920" cy="2503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latin typeface="Calibri"/>
                <a:ea typeface="DejaVu Sans"/>
              </a:rPr>
              <a:t>Signe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61" name="CustomShape 25">
            <a:extLst>
              <a:ext uri="{FF2B5EF4-FFF2-40B4-BE49-F238E27FC236}">
                <a16:creationId xmlns:a16="http://schemas.microsoft.com/office/drawing/2014/main" id="{86F61EAF-6A62-F4FC-A0FC-F5EF830E9BEB}"/>
              </a:ext>
            </a:extLst>
          </p:cNvPr>
          <p:cNvSpPr/>
          <p:nvPr/>
        </p:nvSpPr>
        <p:spPr>
          <a:xfrm>
            <a:off x="6969960" y="4517550"/>
            <a:ext cx="853920" cy="2503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latin typeface="Calibri"/>
                <a:ea typeface="DejaVu Sans"/>
              </a:rPr>
              <a:t>Horloge</a:t>
            </a:r>
            <a:endParaRPr lang="fr-FR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72286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321</Words>
  <Application>Microsoft Office PowerPoint</Application>
  <PresentationFormat>Grand écran</PresentationFormat>
  <Paragraphs>90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Villemejane</dc:creator>
  <cp:lastModifiedBy>Julien VILLEMEJANE</cp:lastModifiedBy>
  <cp:revision>190</cp:revision>
  <dcterms:created xsi:type="dcterms:W3CDTF">2021-06-08T13:49:35Z</dcterms:created>
  <dcterms:modified xsi:type="dcterms:W3CDTF">2025-05-26T19:12:57Z</dcterms:modified>
</cp:coreProperties>
</file>